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7" r:id="rId2"/>
    <p:sldId id="260" r:id="rId3"/>
    <p:sldId id="270" r:id="rId4"/>
    <p:sldId id="271" r:id="rId5"/>
    <p:sldId id="272" r:id="rId6"/>
    <p:sldId id="278" r:id="rId7"/>
    <p:sldId id="273" r:id="rId8"/>
    <p:sldId id="279" r:id="rId9"/>
    <p:sldId id="276" r:id="rId10"/>
  </p:sldIdLst>
  <p:sldSz cx="9144000" cy="6858000" type="screen4x3"/>
  <p:notesSz cx="6797675" cy="9928225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Open Sans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Open Sans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Open Sans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Open Sans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Open Sans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Open Sans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Open Sans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Open Sans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Open Sans" pitchFamily="34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0082A4"/>
    <a:srgbClr val="00A0E1"/>
    <a:srgbClr val="5BAC26"/>
    <a:srgbClr val="F4A300"/>
    <a:srgbClr val="C1002B"/>
    <a:srgbClr val="0060A9"/>
    <a:srgbClr val="E2007A"/>
    <a:srgbClr val="ABABAD"/>
    <a:srgbClr val="6262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27" autoAdjust="0"/>
  </p:normalViewPr>
  <p:slideViewPr>
    <p:cSldViewPr snapToGrid="0" showGuides="1">
      <p:cViewPr varScale="1">
        <p:scale>
          <a:sx n="78" d="100"/>
          <a:sy n="78" d="100"/>
        </p:scale>
        <p:origin x="942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128" b="1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r>
              <a:rPr lang="en-US" dirty="0"/>
              <a:t>Estuary</a:t>
            </a:r>
            <a:r>
              <a:rPr lang="en-US" baseline="0" dirty="0"/>
              <a:t> Recycling Centre</a:t>
            </a:r>
            <a:endParaRPr lang="en-US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128" b="1" i="0" u="none" strike="noStrike" kern="1200" baseline="0">
              <a:solidFill>
                <a:schemeClr val="tx2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v>Week Ending</c:v>
          </c:tx>
          <c:spPr>
            <a:gradFill rotWithShape="1">
              <a:gsLst>
                <a:gs pos="0">
                  <a:schemeClr val="accent1">
                    <a:shade val="51000"/>
                    <a:satMod val="130000"/>
                  </a:schemeClr>
                </a:gs>
                <a:gs pos="80000">
                  <a:schemeClr val="accent1">
                    <a:shade val="93000"/>
                    <a:satMod val="130000"/>
                  </a:schemeClr>
                </a:gs>
                <a:gs pos="100000">
                  <a:schemeClr val="accent1">
                    <a:shade val="94000"/>
                    <a:satMod val="135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p3d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2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val>
            <c:numRef>
              <c:f>(Estuary!$F$8,Estuary!$F$17,Estuary!$F$26,Estuary!$F$35,Estuary!$F$44,Estuary!$F$52)</c:f>
              <c:numCache>
                <c:formatCode>General</c:formatCode>
                <c:ptCount val="6"/>
                <c:pt idx="0">
                  <c:v>1484</c:v>
                </c:pt>
                <c:pt idx="1">
                  <c:v>2586</c:v>
                </c:pt>
                <c:pt idx="2">
                  <c:v>3304</c:v>
                </c:pt>
                <c:pt idx="3">
                  <c:v>3873</c:v>
                </c:pt>
                <c:pt idx="4">
                  <c:v>2787</c:v>
                </c:pt>
                <c:pt idx="5">
                  <c:v>3805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912-4A76-B8C1-7AB27B6C5418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shape val="box"/>
        <c:axId val="334847304"/>
        <c:axId val="334849272"/>
        <c:axId val="0"/>
      </c:bar3DChart>
      <c:dateAx>
        <c:axId val="334847304"/>
        <c:scaling>
          <c:orientation val="minMax"/>
        </c:scaling>
        <c:delete val="1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197" b="1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dirty="0"/>
                  <a:t>05/04/20	11/04/20	18/04/20	25/04/20	2/05/20	9/05/20</a:t>
                </a:r>
                <a:endParaRPr lang="en-IE" dirty="0"/>
              </a:p>
            </c:rich>
          </c:tx>
          <c:layout>
            <c:manualLayout>
              <c:xMode val="edge"/>
              <c:yMode val="edge"/>
              <c:x val="0.20203967089771813"/>
              <c:y val="0.92309333718517728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197" b="1" i="0" u="none" strike="noStrike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crossAx val="334849272"/>
        <c:crosses val="autoZero"/>
        <c:auto val="0"/>
        <c:lblOffset val="100"/>
        <c:baseTimeUnit val="days"/>
      </c:dateAx>
      <c:valAx>
        <c:axId val="33484927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2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197" b="1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IE" dirty="0"/>
                  <a:t>Number of Cars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197" b="1" i="0" u="none" strike="noStrike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3484730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r>
              <a:rPr lang="en-IE"/>
              <a:t>Increase in Burials 2019 to 2020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baseline="0">
              <a:solidFill>
                <a:schemeClr val="tx2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TOTALS!$B$1</c:f>
              <c:strCache>
                <c:ptCount val="1"/>
                <c:pt idx="0">
                  <c:v>All Burials 2019 From W/E 31/03/2019 to           W/E 28/04/2019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satMod val="103000"/>
                    <a:lumMod val="102000"/>
                    <a:tint val="94000"/>
                  </a:schemeClr>
                </a:gs>
                <a:gs pos="50000">
                  <a:schemeClr val="accent1">
                    <a:satMod val="110000"/>
                    <a:lumMod val="100000"/>
                    <a:shade val="100000"/>
                  </a:schemeClr>
                </a:gs>
                <a:gs pos="100000">
                  <a:schemeClr val="accent1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900" b="0" i="0" u="none" strike="noStrike" kern="1200" baseline="0">
                    <a:solidFill>
                      <a:schemeClr val="tx2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en-US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2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TOTALS!$A$2:$A$5</c:f>
              <c:strCache>
                <c:ptCount val="4"/>
                <c:pt idx="0">
                  <c:v>Howth/Malahide</c:v>
                </c:pt>
                <c:pt idx="1">
                  <c:v>D15</c:v>
                </c:pt>
                <c:pt idx="2">
                  <c:v>B/S</c:v>
                </c:pt>
                <c:pt idx="3">
                  <c:v>Total</c:v>
                </c:pt>
              </c:strCache>
            </c:strRef>
          </c:cat>
          <c:val>
            <c:numRef>
              <c:f>TOTALS!$B$2:$B$5</c:f>
              <c:numCache>
                <c:formatCode>General</c:formatCode>
                <c:ptCount val="4"/>
                <c:pt idx="0">
                  <c:v>77</c:v>
                </c:pt>
                <c:pt idx="1">
                  <c:v>12</c:v>
                </c:pt>
                <c:pt idx="2" formatCode="0">
                  <c:v>22</c:v>
                </c:pt>
                <c:pt idx="3">
                  <c:v>111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5A2-4713-B93F-B2AD8FF55322}"/>
            </c:ext>
          </c:extLst>
        </c:ser>
        <c:ser>
          <c:idx val="1"/>
          <c:order val="1"/>
          <c:tx>
            <c:strRef>
              <c:f>TOTALS!$C$1</c:f>
              <c:strCache>
                <c:ptCount val="1"/>
                <c:pt idx="0">
                  <c:v>All Burials 2020 from W/E 29/03/2020 to W/E 26/04/2020</c:v>
                </c:pt>
              </c:strCache>
            </c:strRef>
          </c:tx>
          <c:spPr>
            <a:gradFill rotWithShape="1">
              <a:gsLst>
                <a:gs pos="0">
                  <a:schemeClr val="accent2">
                    <a:satMod val="103000"/>
                    <a:lumMod val="102000"/>
                    <a:tint val="94000"/>
                  </a:schemeClr>
                </a:gs>
                <a:gs pos="50000">
                  <a:schemeClr val="accent2">
                    <a:satMod val="110000"/>
                    <a:lumMod val="100000"/>
                    <a:shade val="100000"/>
                  </a:schemeClr>
                </a:gs>
                <a:gs pos="100000">
                  <a:schemeClr val="accent2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900" b="0" i="0" u="none" strike="noStrike" kern="1200" baseline="0">
                    <a:solidFill>
                      <a:schemeClr val="tx2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en-US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2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TOTALS!$A$2:$A$5</c:f>
              <c:strCache>
                <c:ptCount val="4"/>
                <c:pt idx="0">
                  <c:v>Howth/Malahide</c:v>
                </c:pt>
                <c:pt idx="1">
                  <c:v>D15</c:v>
                </c:pt>
                <c:pt idx="2">
                  <c:v>B/S</c:v>
                </c:pt>
                <c:pt idx="3">
                  <c:v>Total</c:v>
                </c:pt>
              </c:strCache>
            </c:strRef>
          </c:cat>
          <c:val>
            <c:numRef>
              <c:f>TOTALS!$C$2:$C$5</c:f>
              <c:numCache>
                <c:formatCode>General</c:formatCode>
                <c:ptCount val="4"/>
                <c:pt idx="0">
                  <c:v>117</c:v>
                </c:pt>
                <c:pt idx="1">
                  <c:v>13</c:v>
                </c:pt>
                <c:pt idx="2">
                  <c:v>28</c:v>
                </c:pt>
                <c:pt idx="3">
                  <c:v>158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F5A2-4713-B93F-B2AD8FF55322}"/>
            </c:ext>
          </c:extLst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100"/>
        <c:overlap val="-24"/>
        <c:axId val="438482000"/>
        <c:axId val="438482656"/>
      </c:barChart>
      <c:catAx>
        <c:axId val="43848200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2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438482656"/>
        <c:crosses val="autoZero"/>
        <c:auto val="1"/>
        <c:lblAlgn val="ctr"/>
        <c:lblOffset val="100"/>
        <c:noMultiLvlLbl val="0"/>
      </c:catAx>
      <c:valAx>
        <c:axId val="43848265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2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43848200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2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90">
  <cs:axisTitle>
    <cs:lnRef idx="0"/>
    <cs:fillRef idx="0"/>
    <cs:effectRef idx="0"/>
    <cs:fontRef idx="minor">
      <a:schemeClr val="tx2"/>
    </cs:fontRef>
    <cs:defRPr sz="1197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2"/>
    </cs:fontRef>
    <cs:defRPr sz="1197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1197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2128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1197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1197" kern="1200"/>
  </cs:valueAxis>
  <cs:wall>
    <cs:lnRef idx="0"/>
    <cs:fillRef idx="0"/>
    <cs:effectRef idx="0"/>
    <cs:fontRef idx="minor">
      <a:schemeClr val="tx2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07">
  <cs:axisTitle>
    <cs:lnRef idx="0"/>
    <cs:fillRef idx="0"/>
    <cs:effectRef idx="0"/>
    <cs:fontRef idx="minor">
      <a:schemeClr val="tx2"/>
    </cs:fontRef>
    <cs:defRPr sz="900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2"/>
    </cs:fontRef>
    <cs:defRPr sz="900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  <a:lumOff val="2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900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1600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900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900" kern="1200"/>
  </cs:valueAxis>
  <cs:wall>
    <cs:lnRef idx="0"/>
    <cs:fillRef idx="0"/>
    <cs:effectRef idx="0"/>
    <cs:fontRef idx="minor">
      <a:schemeClr val="tx2"/>
    </cs:fontRef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GB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1136093" y="4715907"/>
            <a:ext cx="4560107" cy="4467701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Open Sans" pitchFamily="34" charset="0"/>
                <a:ea typeface="Open Sans" pitchFamily="34" charset="0"/>
                <a:cs typeface="Open Sans" pitchFamily="34" charset="0"/>
              </a:defRPr>
            </a:lvl1pPr>
          </a:lstStyle>
          <a:p>
            <a:pPr>
              <a:defRPr/>
            </a:pPr>
            <a:fld id="{840CDA3E-7C28-48B0-BD95-8C6A26B8447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1029250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ts val="600"/>
      </a:spcAft>
      <a:defRPr sz="1200" kern="1200">
        <a:solidFill>
          <a:schemeClr val="tx1"/>
        </a:solidFill>
        <a:latin typeface="Open Sans" pitchFamily="34" charset="0"/>
        <a:ea typeface="Open Sans" pitchFamily="34" charset="0"/>
        <a:cs typeface="Open Sans" pitchFamily="34" charset="0"/>
      </a:defRPr>
    </a:lvl1pPr>
    <a:lvl2pPr marL="457200" algn="l" rtl="0" fontAlgn="base">
      <a:spcBef>
        <a:spcPct val="30000"/>
      </a:spcBef>
      <a:spcAft>
        <a:spcPts val="600"/>
      </a:spcAft>
      <a:defRPr sz="1200" kern="1200">
        <a:solidFill>
          <a:schemeClr val="tx1"/>
        </a:solidFill>
        <a:latin typeface="Open Sans" pitchFamily="34" charset="0"/>
        <a:ea typeface="Open Sans" pitchFamily="34" charset="0"/>
        <a:cs typeface="Open Sans" pitchFamily="34" charset="0"/>
      </a:defRPr>
    </a:lvl2pPr>
    <a:lvl3pPr marL="914400" algn="l" rtl="0" fontAlgn="base">
      <a:spcBef>
        <a:spcPct val="30000"/>
      </a:spcBef>
      <a:spcAft>
        <a:spcPts val="600"/>
      </a:spcAft>
      <a:defRPr sz="1200" kern="1200">
        <a:solidFill>
          <a:schemeClr val="tx1"/>
        </a:solidFill>
        <a:latin typeface="Open Sans" pitchFamily="34" charset="0"/>
        <a:ea typeface="Open Sans" pitchFamily="34" charset="0"/>
        <a:cs typeface="Open Sans" pitchFamily="34" charset="0"/>
      </a:defRPr>
    </a:lvl3pPr>
    <a:lvl4pPr marL="1371600" algn="l" rtl="0" fontAlgn="base">
      <a:spcBef>
        <a:spcPct val="30000"/>
      </a:spcBef>
      <a:spcAft>
        <a:spcPts val="600"/>
      </a:spcAft>
      <a:defRPr sz="1200" kern="1200">
        <a:solidFill>
          <a:schemeClr val="tx1"/>
        </a:solidFill>
        <a:latin typeface="Open Sans" pitchFamily="34" charset="0"/>
        <a:ea typeface="Open Sans" pitchFamily="34" charset="0"/>
        <a:cs typeface="Open Sans" pitchFamily="34" charset="0"/>
      </a:defRPr>
    </a:lvl4pPr>
    <a:lvl5pPr marL="1828800" algn="l" rtl="0" fontAlgn="base">
      <a:spcBef>
        <a:spcPct val="30000"/>
      </a:spcBef>
      <a:spcAft>
        <a:spcPts val="600"/>
      </a:spcAft>
      <a:defRPr sz="1200" kern="1200">
        <a:solidFill>
          <a:schemeClr val="tx1"/>
        </a:solidFill>
        <a:latin typeface="Open Sans" pitchFamily="34" charset="0"/>
        <a:ea typeface="Open Sans" pitchFamily="34" charset="0"/>
        <a:cs typeface="Open Sans" pitchFamily="34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0"/>
              </a:spcBef>
            </a:pPr>
            <a:endParaRPr lang="en-GB"/>
          </a:p>
        </p:txBody>
      </p:sp>
      <p:sp>
        <p:nvSpPr>
          <p:cNvPr id="2765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Open Sans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8FB7A0CA-8C35-440C-B104-757B5FEA0476}" type="slidenum">
              <a:rPr lang="en-GB"/>
              <a:pPr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en-GB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2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0"/>
              </a:spcBef>
            </a:pPr>
            <a:endParaRPr lang="en-GB"/>
          </a:p>
        </p:txBody>
      </p:sp>
      <p:sp>
        <p:nvSpPr>
          <p:cNvPr id="3072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Open Sans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4B15CE97-D0E6-44E9-A8B7-18253F3C4A10}" type="slidenum">
              <a:rPr lang="en-GB"/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0" y="17463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Slide Number Placeholder 5"/>
          <p:cNvSpPr txBox="1">
            <a:spLocks/>
          </p:cNvSpPr>
          <p:nvPr userDrawn="1"/>
        </p:nvSpPr>
        <p:spPr>
          <a:xfrm>
            <a:off x="7635875" y="6315075"/>
            <a:ext cx="804863" cy="168275"/>
          </a:xfrm>
          <a:prstGeom prst="rect">
            <a:avLst/>
          </a:prstGeom>
        </p:spPr>
        <p:txBody>
          <a:bodyPr lIns="0" tIns="0" rIns="0" bIns="0" anchor="b"/>
          <a:lstStyle>
            <a:defPPr>
              <a:defRPr lang="en-US"/>
            </a:defPPr>
            <a:lvl1pPr marL="0" algn="r" defTabSz="914400" rtl="0" eaLnBrk="1" latinLnBrk="0" hangingPunct="1">
              <a:defRPr sz="11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b="1" dirty="0">
                <a:solidFill>
                  <a:schemeClr val="bg1"/>
                </a:solidFill>
              </a:rPr>
              <a:t>fingal</a:t>
            </a:r>
            <a:r>
              <a:rPr lang="en-GB" dirty="0">
                <a:solidFill>
                  <a:schemeClr val="bg1"/>
                </a:solidFill>
              </a:rPr>
              <a:t>.ie</a:t>
            </a:r>
            <a:endParaRPr lang="en-GB" b="1" dirty="0">
              <a:solidFill>
                <a:schemeClr val="bg1"/>
              </a:solidFill>
            </a:endParaRPr>
          </a:p>
        </p:txBody>
      </p:sp>
      <p:pic>
        <p:nvPicPr>
          <p:cNvPr id="8" name="Picture 14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0350" y="260350"/>
            <a:ext cx="841375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15"/>
          <p:cNvSpPr txBox="1">
            <a:spLocks noChangeArrowheads="1"/>
          </p:cNvSpPr>
          <p:nvPr/>
        </p:nvSpPr>
        <p:spPr bwMode="auto">
          <a:xfrm>
            <a:off x="525463" y="511175"/>
            <a:ext cx="3325812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Open Sans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itchFamily="34" charset="0"/>
              </a:defRPr>
            </a:lvl9pPr>
          </a:lstStyle>
          <a:p>
            <a:pPr>
              <a:lnSpc>
                <a:spcPts val="1800"/>
              </a:lnSpc>
            </a:pPr>
            <a:r>
              <a:rPr lang="en-GB" sz="1600">
                <a:solidFill>
                  <a:schemeClr val="accent1"/>
                </a:solidFill>
                <a:latin typeface="Open Sans Extrabold" pitchFamily="34" charset="0"/>
              </a:rPr>
              <a:t>Comhairle Contae Fhine Gall</a:t>
            </a:r>
          </a:p>
          <a:p>
            <a:pPr>
              <a:lnSpc>
                <a:spcPts val="1800"/>
              </a:lnSpc>
            </a:pPr>
            <a:r>
              <a:rPr lang="en-GB" sz="1600">
                <a:solidFill>
                  <a:schemeClr val="accent1"/>
                </a:solidFill>
              </a:rPr>
              <a:t>Fingal County Council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25462" y="1994400"/>
            <a:ext cx="8078787" cy="605250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25462" y="2568600"/>
            <a:ext cx="8078787" cy="520200"/>
          </a:xfrm>
        </p:spPr>
        <p:txBody>
          <a:bodyPr/>
          <a:lstStyle>
            <a:lvl1pPr marL="0" indent="0" algn="l">
              <a:buNone/>
              <a:defRPr sz="3600">
                <a:solidFill>
                  <a:srgbClr val="AAA09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3"/>
          </p:nvPr>
        </p:nvSpPr>
        <p:spPr>
          <a:xfrm>
            <a:off x="525463" y="3772813"/>
            <a:ext cx="8078787" cy="1079500"/>
          </a:xfrm>
        </p:spPr>
        <p:txBody>
          <a:bodyPr/>
          <a:lstStyle>
            <a:lvl1pPr marL="0" indent="0">
              <a:buNone/>
              <a:defRPr sz="21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124075" y="6319838"/>
            <a:ext cx="2895600" cy="168275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100" dirty="0" smtClean="0">
                <a:solidFill>
                  <a:srgbClr val="AAA096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GB"/>
              <a:t>Dept. Name</a:t>
            </a:r>
          </a:p>
        </p:txBody>
      </p:sp>
      <p:sp>
        <p:nvSpPr>
          <p:cNvPr id="11" name="TextBox 10"/>
          <p:cNvSpPr txBox="1">
            <a:spLocks noChangeArrowheads="1"/>
          </p:cNvSpPr>
          <p:nvPr userDrawn="1"/>
        </p:nvSpPr>
        <p:spPr bwMode="auto">
          <a:xfrm>
            <a:off x="525463" y="6319838"/>
            <a:ext cx="1598612" cy="168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b">
            <a:spAutoFit/>
          </a:bodyPr>
          <a:lstStyle>
            <a:lvl1pPr>
              <a:defRPr>
                <a:solidFill>
                  <a:schemeClr val="tx1"/>
                </a:solidFill>
                <a:latin typeface="Open Sans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itchFamily="34" charset="0"/>
              </a:defRPr>
            </a:lvl9pPr>
          </a:lstStyle>
          <a:p>
            <a:r>
              <a:rPr lang="en-GB" sz="1100" b="1" dirty="0">
                <a:solidFill>
                  <a:srgbClr val="AAA096"/>
                </a:solidFill>
              </a:rPr>
              <a:t>Fingal County Council</a:t>
            </a:r>
          </a:p>
        </p:txBody>
      </p:sp>
    </p:spTree>
    <p:extLst>
      <p:ext uri="{BB962C8B-B14F-4D97-AF65-F5344CB8AC3E}">
        <p14:creationId xmlns:p14="http://schemas.microsoft.com/office/powerpoint/2010/main" val="25166664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hapter v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33" b="417"/>
          <a:stretch>
            <a:fillRect/>
          </a:stretch>
        </p:blipFill>
        <p:spPr bwMode="auto">
          <a:xfrm>
            <a:off x="0" y="0"/>
            <a:ext cx="9142413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9"/>
          <p:cNvSpPr txBox="1">
            <a:spLocks noChangeArrowheads="1"/>
          </p:cNvSpPr>
          <p:nvPr/>
        </p:nvSpPr>
        <p:spPr bwMode="auto">
          <a:xfrm>
            <a:off x="525463" y="6319838"/>
            <a:ext cx="1598612" cy="168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b">
            <a:spAutoFit/>
          </a:bodyPr>
          <a:lstStyle>
            <a:lvl1pPr>
              <a:defRPr>
                <a:solidFill>
                  <a:schemeClr val="tx1"/>
                </a:solidFill>
                <a:latin typeface="Open Sans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itchFamily="34" charset="0"/>
              </a:defRPr>
            </a:lvl9pPr>
          </a:lstStyle>
          <a:p>
            <a:r>
              <a:rPr lang="en-GB" sz="1100" b="1">
                <a:solidFill>
                  <a:schemeClr val="bg1"/>
                </a:solidFill>
              </a:rPr>
              <a:t>Fingal County Council</a:t>
            </a:r>
          </a:p>
        </p:txBody>
      </p:sp>
      <p:sp>
        <p:nvSpPr>
          <p:cNvPr id="5" name="Slide Number Placeholder 5"/>
          <p:cNvSpPr txBox="1">
            <a:spLocks/>
          </p:cNvSpPr>
          <p:nvPr/>
        </p:nvSpPr>
        <p:spPr>
          <a:xfrm>
            <a:off x="7307263" y="6319838"/>
            <a:ext cx="968375" cy="168275"/>
          </a:xfrm>
          <a:prstGeom prst="rect">
            <a:avLst/>
          </a:prstGeom>
        </p:spPr>
        <p:txBody>
          <a:bodyPr lIns="0" tIns="0" rIns="0" bIns="0" anchor="b"/>
          <a:lstStyle>
            <a:defPPr>
              <a:defRPr lang="en-US"/>
            </a:defPPr>
            <a:lvl1pPr marL="0" algn="l" defTabSz="914400" rtl="0" eaLnBrk="1" latinLnBrk="0" hangingPunct="1">
              <a:defRPr sz="11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b="1" dirty="0">
                <a:solidFill>
                  <a:schemeClr val="bg1"/>
                </a:solidFill>
              </a:rPr>
              <a:t>fingal</a:t>
            </a:r>
            <a:r>
              <a:rPr lang="en-GB" dirty="0">
                <a:solidFill>
                  <a:schemeClr val="bg1"/>
                </a:solidFill>
              </a:rPr>
              <a:t>.ie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0"/>
          </p:nvPr>
        </p:nvSpPr>
        <p:spPr>
          <a:xfrm>
            <a:off x="525463" y="1643059"/>
            <a:ext cx="8078787" cy="3843337"/>
          </a:xfrm>
        </p:spPr>
        <p:txBody>
          <a:bodyPr/>
          <a:lstStyle>
            <a:lvl1pPr marL="0" indent="0">
              <a:lnSpc>
                <a:spcPts val="6000"/>
              </a:lnSpc>
              <a:buNone/>
              <a:defRPr sz="5000">
                <a:solidFill>
                  <a:schemeClr val="bg1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 sz="1100" smtClean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GB"/>
              <a:t>Dept. Name</a:t>
            </a:r>
            <a:endParaRPr lang="en-GB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 sz="1100" smtClean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0DF6DBDF-31DB-452E-8B57-C5E6E17FCF3A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744276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hapter v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33" b="417"/>
          <a:stretch>
            <a:fillRect/>
          </a:stretch>
        </p:blipFill>
        <p:spPr bwMode="auto">
          <a:xfrm>
            <a:off x="0" y="0"/>
            <a:ext cx="9142413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9"/>
          <p:cNvSpPr txBox="1">
            <a:spLocks noChangeArrowheads="1"/>
          </p:cNvSpPr>
          <p:nvPr/>
        </p:nvSpPr>
        <p:spPr bwMode="auto">
          <a:xfrm>
            <a:off x="525463" y="6319838"/>
            <a:ext cx="1598612" cy="168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b">
            <a:spAutoFit/>
          </a:bodyPr>
          <a:lstStyle>
            <a:lvl1pPr>
              <a:defRPr>
                <a:solidFill>
                  <a:schemeClr val="tx1"/>
                </a:solidFill>
                <a:latin typeface="Open Sans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itchFamily="34" charset="0"/>
              </a:defRPr>
            </a:lvl9pPr>
          </a:lstStyle>
          <a:p>
            <a:r>
              <a:rPr lang="en-GB" sz="1100" b="1">
                <a:solidFill>
                  <a:schemeClr val="bg1"/>
                </a:solidFill>
              </a:rPr>
              <a:t>Fingal County Council</a:t>
            </a:r>
          </a:p>
        </p:txBody>
      </p:sp>
      <p:sp>
        <p:nvSpPr>
          <p:cNvPr id="5" name="Slide Number Placeholder 5"/>
          <p:cNvSpPr txBox="1">
            <a:spLocks/>
          </p:cNvSpPr>
          <p:nvPr/>
        </p:nvSpPr>
        <p:spPr>
          <a:xfrm>
            <a:off x="7307263" y="6319838"/>
            <a:ext cx="968375" cy="168275"/>
          </a:xfrm>
          <a:prstGeom prst="rect">
            <a:avLst/>
          </a:prstGeom>
        </p:spPr>
        <p:txBody>
          <a:bodyPr lIns="0" tIns="0" rIns="0" bIns="0" anchor="b"/>
          <a:lstStyle>
            <a:defPPr>
              <a:defRPr lang="en-US"/>
            </a:defPPr>
            <a:lvl1pPr marL="0" algn="l" defTabSz="914400" rtl="0" eaLnBrk="1" latinLnBrk="0" hangingPunct="1">
              <a:defRPr sz="11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b="1" dirty="0">
                <a:solidFill>
                  <a:schemeClr val="bg1"/>
                </a:solidFill>
              </a:rPr>
              <a:t>fingal</a:t>
            </a:r>
            <a:r>
              <a:rPr lang="en-GB" dirty="0">
                <a:solidFill>
                  <a:schemeClr val="bg1"/>
                </a:solidFill>
              </a:rPr>
              <a:t>.ie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0"/>
          </p:nvPr>
        </p:nvSpPr>
        <p:spPr>
          <a:xfrm>
            <a:off x="525463" y="1643059"/>
            <a:ext cx="8078787" cy="3843337"/>
          </a:xfrm>
        </p:spPr>
        <p:txBody>
          <a:bodyPr/>
          <a:lstStyle>
            <a:lvl1pPr marL="0" indent="0">
              <a:lnSpc>
                <a:spcPts val="6000"/>
              </a:lnSpc>
              <a:buNone/>
              <a:defRPr sz="5000">
                <a:solidFill>
                  <a:schemeClr val="bg1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 sz="1100" smtClean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GB"/>
              <a:t>Dept. Name</a:t>
            </a:r>
            <a:endParaRPr lang="en-GB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 sz="1100" smtClean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F55D3F72-2FD7-46AB-A454-5C924AB1D0F2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151466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with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5463" y="289456"/>
            <a:ext cx="7196137" cy="56207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2"/>
          </p:nvPr>
        </p:nvSpPr>
        <p:spPr>
          <a:xfrm>
            <a:off x="192088" y="1619250"/>
            <a:ext cx="8780462" cy="4448175"/>
          </a:xfrm>
          <a:solidFill>
            <a:schemeClr val="tx1">
              <a:lumMod val="20000"/>
              <a:lumOff val="80000"/>
            </a:schemeClr>
          </a:solidFill>
        </p:spPr>
        <p:txBody>
          <a:bodyPr rtlCol="0">
            <a:noAutofit/>
          </a:bodyPr>
          <a:lstStyle>
            <a:lvl1pPr marL="0" indent="0" algn="ctr">
              <a:buNone/>
              <a:defRPr sz="1200"/>
            </a:lvl1pPr>
          </a:lstStyle>
          <a:p>
            <a:pPr lvl="0"/>
            <a:r>
              <a:rPr lang="en-US" noProof="0"/>
              <a:t>Click icon to add picture</a:t>
            </a:r>
            <a:endParaRPr lang="en-GB" noProof="0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Dept. Name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B68611-89F1-4365-ACB8-C750D72E9613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3360458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Content an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5463" y="289456"/>
            <a:ext cx="7196137" cy="56207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5463" y="1544325"/>
            <a:ext cx="3856037" cy="4351649"/>
          </a:xfrm>
        </p:spPr>
        <p:txBody>
          <a:bodyPr/>
          <a:lstStyle>
            <a:lvl1pPr>
              <a:lnSpc>
                <a:spcPts val="3600"/>
              </a:lnSpc>
              <a:defRPr sz="2700"/>
            </a:lvl1pPr>
            <a:lvl2pPr>
              <a:lnSpc>
                <a:spcPts val="2500"/>
              </a:lnSpc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16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6" name="Picture Placeholder 6"/>
          <p:cNvSpPr>
            <a:spLocks noGrp="1"/>
          </p:cNvSpPr>
          <p:nvPr>
            <p:ph type="pic" sz="quarter" idx="12"/>
          </p:nvPr>
        </p:nvSpPr>
        <p:spPr>
          <a:xfrm>
            <a:off x="4762500" y="1590675"/>
            <a:ext cx="3841750" cy="4505325"/>
          </a:xfrm>
          <a:solidFill>
            <a:schemeClr val="tx1">
              <a:lumMod val="20000"/>
              <a:lumOff val="80000"/>
            </a:schemeClr>
          </a:solidFill>
        </p:spPr>
        <p:txBody>
          <a:bodyPr rtlCol="0">
            <a:noAutofit/>
          </a:bodyPr>
          <a:lstStyle>
            <a:lvl1pPr marL="0" indent="0" algn="ctr">
              <a:buNone/>
              <a:defRPr sz="1200"/>
            </a:lvl1pPr>
          </a:lstStyle>
          <a:p>
            <a:pPr lvl="0"/>
            <a:r>
              <a:rPr lang="en-US" noProof="0"/>
              <a:t>Click icon to add picture</a:t>
            </a:r>
            <a:endParaRPr lang="en-GB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Dept. Name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858BCB-E79C-4E6A-9BE4-81C9188B3B12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7201736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5463" y="289456"/>
            <a:ext cx="7196137" cy="56207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Dept. Name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EA6B27-579D-4F7B-AEA3-3E1E154EDA0E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527132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5463" y="2068201"/>
            <a:ext cx="7164387" cy="2755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Dept. Name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A16011-EEB9-410C-B5F8-ADF5AA0D39B6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239529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hapter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33" b="417"/>
          <a:stretch>
            <a:fillRect/>
          </a:stretch>
        </p:blipFill>
        <p:spPr bwMode="auto">
          <a:xfrm>
            <a:off x="0" y="0"/>
            <a:ext cx="9142413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9"/>
          <p:cNvSpPr txBox="1">
            <a:spLocks noChangeArrowheads="1"/>
          </p:cNvSpPr>
          <p:nvPr/>
        </p:nvSpPr>
        <p:spPr bwMode="auto">
          <a:xfrm>
            <a:off x="525463" y="6319838"/>
            <a:ext cx="1598612" cy="168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b">
            <a:spAutoFit/>
          </a:bodyPr>
          <a:lstStyle>
            <a:lvl1pPr>
              <a:defRPr>
                <a:solidFill>
                  <a:schemeClr val="tx1"/>
                </a:solidFill>
                <a:latin typeface="Open Sans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itchFamily="34" charset="0"/>
              </a:defRPr>
            </a:lvl9pPr>
          </a:lstStyle>
          <a:p>
            <a:r>
              <a:rPr lang="en-GB" sz="1100" b="1">
                <a:solidFill>
                  <a:schemeClr val="bg1"/>
                </a:solidFill>
              </a:rPr>
              <a:t>Fingal County Council</a:t>
            </a:r>
          </a:p>
        </p:txBody>
      </p:sp>
      <p:sp>
        <p:nvSpPr>
          <p:cNvPr id="5" name="Slide Number Placeholder 5"/>
          <p:cNvSpPr txBox="1">
            <a:spLocks/>
          </p:cNvSpPr>
          <p:nvPr/>
        </p:nvSpPr>
        <p:spPr>
          <a:xfrm>
            <a:off x="7307263" y="6319838"/>
            <a:ext cx="968375" cy="168275"/>
          </a:xfrm>
          <a:prstGeom prst="rect">
            <a:avLst/>
          </a:prstGeom>
        </p:spPr>
        <p:txBody>
          <a:bodyPr lIns="0" tIns="0" rIns="0" bIns="0" anchor="b"/>
          <a:lstStyle>
            <a:defPPr>
              <a:defRPr lang="en-US"/>
            </a:defPPr>
            <a:lvl1pPr marL="0" algn="l" defTabSz="914400" rtl="0" eaLnBrk="1" latinLnBrk="0" hangingPunct="1">
              <a:defRPr sz="11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b="1" dirty="0">
                <a:solidFill>
                  <a:schemeClr val="bg1"/>
                </a:solidFill>
              </a:rPr>
              <a:t>fingal</a:t>
            </a:r>
            <a:r>
              <a:rPr lang="en-GB" dirty="0">
                <a:solidFill>
                  <a:schemeClr val="bg1"/>
                </a:solidFill>
              </a:rPr>
              <a:t>.ie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0"/>
          </p:nvPr>
        </p:nvSpPr>
        <p:spPr>
          <a:xfrm>
            <a:off x="525463" y="1643059"/>
            <a:ext cx="8078787" cy="3843337"/>
          </a:xfrm>
        </p:spPr>
        <p:txBody>
          <a:bodyPr/>
          <a:lstStyle>
            <a:lvl1pPr marL="0" indent="0">
              <a:lnSpc>
                <a:spcPts val="6000"/>
              </a:lnSpc>
              <a:buNone/>
              <a:defRPr sz="5000">
                <a:solidFill>
                  <a:schemeClr val="bg1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 sz="1100" smtClean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GB"/>
              <a:t>Dept. Name</a:t>
            </a:r>
            <a:endParaRPr lang="en-GB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 sz="1100" smtClean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CEDEAB46-94F7-46FB-A3CF-8EF856B37BED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494478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hapter 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33" b="417"/>
          <a:stretch>
            <a:fillRect/>
          </a:stretch>
        </p:blipFill>
        <p:spPr bwMode="auto">
          <a:xfrm>
            <a:off x="0" y="0"/>
            <a:ext cx="9142413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9"/>
          <p:cNvSpPr txBox="1">
            <a:spLocks noChangeArrowheads="1"/>
          </p:cNvSpPr>
          <p:nvPr/>
        </p:nvSpPr>
        <p:spPr bwMode="auto">
          <a:xfrm>
            <a:off x="525463" y="6319838"/>
            <a:ext cx="1598612" cy="168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b">
            <a:spAutoFit/>
          </a:bodyPr>
          <a:lstStyle>
            <a:lvl1pPr>
              <a:defRPr>
                <a:solidFill>
                  <a:schemeClr val="tx1"/>
                </a:solidFill>
                <a:latin typeface="Open Sans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itchFamily="34" charset="0"/>
              </a:defRPr>
            </a:lvl9pPr>
          </a:lstStyle>
          <a:p>
            <a:r>
              <a:rPr lang="en-GB" sz="1100" b="1">
                <a:solidFill>
                  <a:schemeClr val="bg1"/>
                </a:solidFill>
              </a:rPr>
              <a:t>Fingal County Council</a:t>
            </a:r>
          </a:p>
        </p:txBody>
      </p:sp>
      <p:sp>
        <p:nvSpPr>
          <p:cNvPr id="5" name="Slide Number Placeholder 5"/>
          <p:cNvSpPr txBox="1">
            <a:spLocks/>
          </p:cNvSpPr>
          <p:nvPr/>
        </p:nvSpPr>
        <p:spPr>
          <a:xfrm>
            <a:off x="7307263" y="6319838"/>
            <a:ext cx="968375" cy="168275"/>
          </a:xfrm>
          <a:prstGeom prst="rect">
            <a:avLst/>
          </a:prstGeom>
        </p:spPr>
        <p:txBody>
          <a:bodyPr lIns="0" tIns="0" rIns="0" bIns="0" anchor="b"/>
          <a:lstStyle>
            <a:defPPr>
              <a:defRPr lang="en-US"/>
            </a:defPPr>
            <a:lvl1pPr marL="0" algn="l" defTabSz="914400" rtl="0" eaLnBrk="1" latinLnBrk="0" hangingPunct="1">
              <a:defRPr sz="11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b="1" dirty="0">
                <a:solidFill>
                  <a:schemeClr val="bg1"/>
                </a:solidFill>
              </a:rPr>
              <a:t>fingal</a:t>
            </a:r>
            <a:r>
              <a:rPr lang="en-GB" dirty="0">
                <a:solidFill>
                  <a:schemeClr val="bg1"/>
                </a:solidFill>
              </a:rPr>
              <a:t>.ie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0"/>
          </p:nvPr>
        </p:nvSpPr>
        <p:spPr>
          <a:xfrm>
            <a:off x="525463" y="1643059"/>
            <a:ext cx="8078787" cy="3843337"/>
          </a:xfrm>
        </p:spPr>
        <p:txBody>
          <a:bodyPr/>
          <a:lstStyle>
            <a:lvl1pPr marL="0" indent="0">
              <a:lnSpc>
                <a:spcPts val="6000"/>
              </a:lnSpc>
              <a:buNone/>
              <a:defRPr sz="5000">
                <a:solidFill>
                  <a:schemeClr val="bg1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 sz="1100" smtClean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GB"/>
              <a:t>Dept. Name</a:t>
            </a:r>
            <a:endParaRPr lang="en-GB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 sz="1100" smtClean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3868335A-65F4-46DD-AD7D-02DE0A7095A5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400700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hapter v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33" b="417"/>
          <a:stretch>
            <a:fillRect/>
          </a:stretch>
        </p:blipFill>
        <p:spPr bwMode="auto">
          <a:xfrm>
            <a:off x="0" y="0"/>
            <a:ext cx="9142413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9"/>
          <p:cNvSpPr txBox="1">
            <a:spLocks noChangeArrowheads="1"/>
          </p:cNvSpPr>
          <p:nvPr/>
        </p:nvSpPr>
        <p:spPr bwMode="auto">
          <a:xfrm>
            <a:off x="525463" y="6319838"/>
            <a:ext cx="1598612" cy="168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b">
            <a:spAutoFit/>
          </a:bodyPr>
          <a:lstStyle>
            <a:lvl1pPr>
              <a:defRPr>
                <a:solidFill>
                  <a:schemeClr val="tx1"/>
                </a:solidFill>
                <a:latin typeface="Open Sans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itchFamily="34" charset="0"/>
              </a:defRPr>
            </a:lvl9pPr>
          </a:lstStyle>
          <a:p>
            <a:r>
              <a:rPr lang="en-GB" sz="1100" b="1">
                <a:solidFill>
                  <a:schemeClr val="bg1"/>
                </a:solidFill>
              </a:rPr>
              <a:t>Fingal County Council</a:t>
            </a:r>
          </a:p>
        </p:txBody>
      </p:sp>
      <p:sp>
        <p:nvSpPr>
          <p:cNvPr id="5" name="Slide Number Placeholder 5"/>
          <p:cNvSpPr txBox="1">
            <a:spLocks/>
          </p:cNvSpPr>
          <p:nvPr/>
        </p:nvSpPr>
        <p:spPr>
          <a:xfrm>
            <a:off x="7307263" y="6319838"/>
            <a:ext cx="968375" cy="168275"/>
          </a:xfrm>
          <a:prstGeom prst="rect">
            <a:avLst/>
          </a:prstGeom>
        </p:spPr>
        <p:txBody>
          <a:bodyPr lIns="0" tIns="0" rIns="0" bIns="0" anchor="b"/>
          <a:lstStyle>
            <a:defPPr>
              <a:defRPr lang="en-US"/>
            </a:defPPr>
            <a:lvl1pPr marL="0" algn="l" defTabSz="914400" rtl="0" eaLnBrk="1" latinLnBrk="0" hangingPunct="1">
              <a:defRPr sz="11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b="1" dirty="0">
                <a:solidFill>
                  <a:schemeClr val="bg1"/>
                </a:solidFill>
              </a:rPr>
              <a:t>fingal</a:t>
            </a:r>
            <a:r>
              <a:rPr lang="en-GB" dirty="0">
                <a:solidFill>
                  <a:schemeClr val="bg1"/>
                </a:solidFill>
              </a:rPr>
              <a:t>.ie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0"/>
          </p:nvPr>
        </p:nvSpPr>
        <p:spPr>
          <a:xfrm>
            <a:off x="525463" y="1643059"/>
            <a:ext cx="8078787" cy="3843337"/>
          </a:xfrm>
        </p:spPr>
        <p:txBody>
          <a:bodyPr/>
          <a:lstStyle>
            <a:lvl1pPr marL="0" indent="0">
              <a:lnSpc>
                <a:spcPts val="6000"/>
              </a:lnSpc>
              <a:buNone/>
              <a:defRPr sz="5000">
                <a:solidFill>
                  <a:schemeClr val="bg1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 sz="1100" smtClean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GB"/>
              <a:t>Dept. Name</a:t>
            </a:r>
            <a:endParaRPr lang="en-GB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 sz="1100" smtClean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626D286D-C72D-4369-9664-188AF84E1E16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822963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hapter v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33" b="417"/>
          <a:stretch>
            <a:fillRect/>
          </a:stretch>
        </p:blipFill>
        <p:spPr bwMode="auto">
          <a:xfrm>
            <a:off x="0" y="0"/>
            <a:ext cx="9142413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9"/>
          <p:cNvSpPr txBox="1">
            <a:spLocks noChangeArrowheads="1"/>
          </p:cNvSpPr>
          <p:nvPr/>
        </p:nvSpPr>
        <p:spPr bwMode="auto">
          <a:xfrm>
            <a:off x="525463" y="6319838"/>
            <a:ext cx="1598612" cy="168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b">
            <a:spAutoFit/>
          </a:bodyPr>
          <a:lstStyle>
            <a:lvl1pPr>
              <a:defRPr>
                <a:solidFill>
                  <a:schemeClr val="tx1"/>
                </a:solidFill>
                <a:latin typeface="Open Sans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itchFamily="34" charset="0"/>
              </a:defRPr>
            </a:lvl9pPr>
          </a:lstStyle>
          <a:p>
            <a:r>
              <a:rPr lang="en-GB" sz="1100" b="1">
                <a:solidFill>
                  <a:schemeClr val="bg1"/>
                </a:solidFill>
              </a:rPr>
              <a:t>Fingal County Council</a:t>
            </a:r>
          </a:p>
        </p:txBody>
      </p:sp>
      <p:sp>
        <p:nvSpPr>
          <p:cNvPr id="5" name="Slide Number Placeholder 5"/>
          <p:cNvSpPr txBox="1">
            <a:spLocks/>
          </p:cNvSpPr>
          <p:nvPr/>
        </p:nvSpPr>
        <p:spPr>
          <a:xfrm>
            <a:off x="7307263" y="6319838"/>
            <a:ext cx="968375" cy="168275"/>
          </a:xfrm>
          <a:prstGeom prst="rect">
            <a:avLst/>
          </a:prstGeom>
        </p:spPr>
        <p:txBody>
          <a:bodyPr lIns="0" tIns="0" rIns="0" bIns="0" anchor="b"/>
          <a:lstStyle>
            <a:defPPr>
              <a:defRPr lang="en-US"/>
            </a:defPPr>
            <a:lvl1pPr marL="0" algn="l" defTabSz="914400" rtl="0" eaLnBrk="1" latinLnBrk="0" hangingPunct="1">
              <a:defRPr sz="11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b="1" dirty="0">
                <a:solidFill>
                  <a:schemeClr val="bg1"/>
                </a:solidFill>
              </a:rPr>
              <a:t>fingal</a:t>
            </a:r>
            <a:r>
              <a:rPr lang="en-GB" dirty="0">
                <a:solidFill>
                  <a:schemeClr val="bg1"/>
                </a:solidFill>
              </a:rPr>
              <a:t>.ie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0"/>
          </p:nvPr>
        </p:nvSpPr>
        <p:spPr>
          <a:xfrm>
            <a:off x="525463" y="1643059"/>
            <a:ext cx="8078787" cy="3843337"/>
          </a:xfrm>
        </p:spPr>
        <p:txBody>
          <a:bodyPr/>
          <a:lstStyle>
            <a:lvl1pPr marL="0" indent="0">
              <a:lnSpc>
                <a:spcPts val="6000"/>
              </a:lnSpc>
              <a:buNone/>
              <a:defRPr sz="5000">
                <a:solidFill>
                  <a:schemeClr val="bg1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 sz="1100" smtClean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GB"/>
              <a:t>Dept. Name</a:t>
            </a:r>
            <a:endParaRPr lang="en-GB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 sz="1100" smtClean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0F569D3C-AF1E-4A9B-99EB-D4F5F9ECF818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611278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hapter v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33" b="417"/>
          <a:stretch>
            <a:fillRect/>
          </a:stretch>
        </p:blipFill>
        <p:spPr bwMode="auto">
          <a:xfrm>
            <a:off x="0" y="0"/>
            <a:ext cx="9142413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9"/>
          <p:cNvSpPr txBox="1">
            <a:spLocks noChangeArrowheads="1"/>
          </p:cNvSpPr>
          <p:nvPr/>
        </p:nvSpPr>
        <p:spPr bwMode="auto">
          <a:xfrm>
            <a:off x="525463" y="6319838"/>
            <a:ext cx="1598612" cy="168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b">
            <a:spAutoFit/>
          </a:bodyPr>
          <a:lstStyle>
            <a:lvl1pPr>
              <a:defRPr>
                <a:solidFill>
                  <a:schemeClr val="tx1"/>
                </a:solidFill>
                <a:latin typeface="Open Sans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itchFamily="34" charset="0"/>
              </a:defRPr>
            </a:lvl9pPr>
          </a:lstStyle>
          <a:p>
            <a:r>
              <a:rPr lang="en-GB" sz="1100" b="1">
                <a:solidFill>
                  <a:schemeClr val="bg1"/>
                </a:solidFill>
              </a:rPr>
              <a:t>Fingal County Council</a:t>
            </a:r>
          </a:p>
        </p:txBody>
      </p:sp>
      <p:sp>
        <p:nvSpPr>
          <p:cNvPr id="5" name="Slide Number Placeholder 5"/>
          <p:cNvSpPr txBox="1">
            <a:spLocks/>
          </p:cNvSpPr>
          <p:nvPr/>
        </p:nvSpPr>
        <p:spPr>
          <a:xfrm>
            <a:off x="7307263" y="6319838"/>
            <a:ext cx="968375" cy="168275"/>
          </a:xfrm>
          <a:prstGeom prst="rect">
            <a:avLst/>
          </a:prstGeom>
        </p:spPr>
        <p:txBody>
          <a:bodyPr lIns="0" tIns="0" rIns="0" bIns="0" anchor="b"/>
          <a:lstStyle>
            <a:defPPr>
              <a:defRPr lang="en-US"/>
            </a:defPPr>
            <a:lvl1pPr marL="0" algn="l" defTabSz="914400" rtl="0" eaLnBrk="1" latinLnBrk="0" hangingPunct="1">
              <a:defRPr sz="11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b="1" dirty="0">
                <a:solidFill>
                  <a:schemeClr val="bg1"/>
                </a:solidFill>
              </a:rPr>
              <a:t>fingal</a:t>
            </a:r>
            <a:r>
              <a:rPr lang="en-GB" dirty="0">
                <a:solidFill>
                  <a:schemeClr val="bg1"/>
                </a:solidFill>
              </a:rPr>
              <a:t>.ie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0"/>
          </p:nvPr>
        </p:nvSpPr>
        <p:spPr>
          <a:xfrm>
            <a:off x="525463" y="1643059"/>
            <a:ext cx="8078787" cy="3843337"/>
          </a:xfrm>
        </p:spPr>
        <p:txBody>
          <a:bodyPr/>
          <a:lstStyle>
            <a:lvl1pPr marL="0" indent="0">
              <a:lnSpc>
                <a:spcPts val="6000"/>
              </a:lnSpc>
              <a:buNone/>
              <a:defRPr sz="5000">
                <a:solidFill>
                  <a:schemeClr val="bg1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 sz="1100" smtClean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GB"/>
              <a:t>Dept. Name</a:t>
            </a:r>
            <a:endParaRPr lang="en-GB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 sz="1100" smtClean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0CA6A663-0A0D-43D2-9B46-ED6F1E879BD6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173092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hapter v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17" b="417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9"/>
          <p:cNvSpPr txBox="1">
            <a:spLocks noChangeArrowheads="1"/>
          </p:cNvSpPr>
          <p:nvPr/>
        </p:nvSpPr>
        <p:spPr bwMode="auto">
          <a:xfrm>
            <a:off x="525463" y="6319838"/>
            <a:ext cx="1598612" cy="168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b">
            <a:spAutoFit/>
          </a:bodyPr>
          <a:lstStyle>
            <a:lvl1pPr>
              <a:defRPr>
                <a:solidFill>
                  <a:schemeClr val="tx1"/>
                </a:solidFill>
                <a:latin typeface="Open Sans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itchFamily="34" charset="0"/>
              </a:defRPr>
            </a:lvl9pPr>
          </a:lstStyle>
          <a:p>
            <a:r>
              <a:rPr lang="en-GB" sz="1100" b="1">
                <a:solidFill>
                  <a:schemeClr val="bg1"/>
                </a:solidFill>
              </a:rPr>
              <a:t>Fingal County Council</a:t>
            </a:r>
          </a:p>
        </p:txBody>
      </p:sp>
      <p:sp>
        <p:nvSpPr>
          <p:cNvPr id="5" name="Slide Number Placeholder 5"/>
          <p:cNvSpPr txBox="1">
            <a:spLocks/>
          </p:cNvSpPr>
          <p:nvPr/>
        </p:nvSpPr>
        <p:spPr>
          <a:xfrm>
            <a:off x="7307263" y="6319838"/>
            <a:ext cx="968375" cy="168275"/>
          </a:xfrm>
          <a:prstGeom prst="rect">
            <a:avLst/>
          </a:prstGeom>
        </p:spPr>
        <p:txBody>
          <a:bodyPr lIns="0" tIns="0" rIns="0" bIns="0" anchor="b"/>
          <a:lstStyle>
            <a:defPPr>
              <a:defRPr lang="en-US"/>
            </a:defPPr>
            <a:lvl1pPr marL="0" algn="l" defTabSz="914400" rtl="0" eaLnBrk="1" latinLnBrk="0" hangingPunct="1">
              <a:defRPr sz="11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b="1" dirty="0">
                <a:solidFill>
                  <a:schemeClr val="bg1"/>
                </a:solidFill>
              </a:rPr>
              <a:t>fingal</a:t>
            </a:r>
            <a:r>
              <a:rPr lang="en-GB" dirty="0">
                <a:solidFill>
                  <a:schemeClr val="bg1"/>
                </a:solidFill>
              </a:rPr>
              <a:t>.ie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0"/>
          </p:nvPr>
        </p:nvSpPr>
        <p:spPr>
          <a:xfrm>
            <a:off x="525463" y="1643059"/>
            <a:ext cx="8078787" cy="3843337"/>
          </a:xfrm>
        </p:spPr>
        <p:txBody>
          <a:bodyPr/>
          <a:lstStyle>
            <a:lvl1pPr marL="0" indent="0">
              <a:lnSpc>
                <a:spcPts val="6000"/>
              </a:lnSpc>
              <a:buNone/>
              <a:defRPr sz="5000">
                <a:solidFill>
                  <a:schemeClr val="bg1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 sz="1100" smtClean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GB"/>
              <a:t>Dept. Name</a:t>
            </a:r>
            <a:endParaRPr lang="en-GB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 sz="1100" smtClean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F8BBCCEA-76A2-4551-8DB4-607A8B984B51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245726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hapter v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33" b="417"/>
          <a:stretch>
            <a:fillRect/>
          </a:stretch>
        </p:blipFill>
        <p:spPr bwMode="auto">
          <a:xfrm>
            <a:off x="0" y="0"/>
            <a:ext cx="9142413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9"/>
          <p:cNvSpPr txBox="1">
            <a:spLocks noChangeArrowheads="1"/>
          </p:cNvSpPr>
          <p:nvPr/>
        </p:nvSpPr>
        <p:spPr bwMode="auto">
          <a:xfrm>
            <a:off x="525463" y="6319838"/>
            <a:ext cx="1598612" cy="168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b">
            <a:spAutoFit/>
          </a:bodyPr>
          <a:lstStyle>
            <a:lvl1pPr>
              <a:defRPr>
                <a:solidFill>
                  <a:schemeClr val="tx1"/>
                </a:solidFill>
                <a:latin typeface="Open Sans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itchFamily="34" charset="0"/>
              </a:defRPr>
            </a:lvl9pPr>
          </a:lstStyle>
          <a:p>
            <a:r>
              <a:rPr lang="en-GB" sz="1100" b="1">
                <a:solidFill>
                  <a:schemeClr val="bg1"/>
                </a:solidFill>
              </a:rPr>
              <a:t>Fingal County Council</a:t>
            </a:r>
          </a:p>
        </p:txBody>
      </p:sp>
      <p:sp>
        <p:nvSpPr>
          <p:cNvPr id="5" name="Slide Number Placeholder 5"/>
          <p:cNvSpPr txBox="1">
            <a:spLocks/>
          </p:cNvSpPr>
          <p:nvPr/>
        </p:nvSpPr>
        <p:spPr>
          <a:xfrm>
            <a:off x="7307263" y="6319838"/>
            <a:ext cx="968375" cy="168275"/>
          </a:xfrm>
          <a:prstGeom prst="rect">
            <a:avLst/>
          </a:prstGeom>
        </p:spPr>
        <p:txBody>
          <a:bodyPr lIns="0" tIns="0" rIns="0" bIns="0" anchor="b"/>
          <a:lstStyle>
            <a:defPPr>
              <a:defRPr lang="en-US"/>
            </a:defPPr>
            <a:lvl1pPr marL="0" algn="l" defTabSz="914400" rtl="0" eaLnBrk="1" latinLnBrk="0" hangingPunct="1">
              <a:defRPr sz="11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b="1" dirty="0">
                <a:solidFill>
                  <a:schemeClr val="bg1"/>
                </a:solidFill>
              </a:rPr>
              <a:t>fingal</a:t>
            </a:r>
            <a:r>
              <a:rPr lang="en-GB" dirty="0">
                <a:solidFill>
                  <a:schemeClr val="bg1"/>
                </a:solidFill>
              </a:rPr>
              <a:t>.ie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0"/>
          </p:nvPr>
        </p:nvSpPr>
        <p:spPr>
          <a:xfrm>
            <a:off x="525463" y="1643059"/>
            <a:ext cx="8078787" cy="3843337"/>
          </a:xfrm>
        </p:spPr>
        <p:txBody>
          <a:bodyPr/>
          <a:lstStyle>
            <a:lvl1pPr marL="0" indent="0">
              <a:lnSpc>
                <a:spcPts val="6000"/>
              </a:lnSpc>
              <a:buNone/>
              <a:defRPr sz="5000">
                <a:solidFill>
                  <a:schemeClr val="bg1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 sz="1100" smtClean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GB"/>
              <a:t>Dept. Name</a:t>
            </a:r>
            <a:endParaRPr lang="en-GB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 sz="1100" smtClean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D58073BC-9353-4BB4-BC93-FA692C70D024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16573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525463" y="288925"/>
            <a:ext cx="7196137" cy="561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525463" y="2068513"/>
            <a:ext cx="7164387" cy="275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124075" y="6319838"/>
            <a:ext cx="2895600" cy="168275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100" dirty="0" smtClean="0">
                <a:solidFill>
                  <a:srgbClr val="AAA096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GB"/>
              <a:t>Dept. Name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40725" y="6319838"/>
            <a:ext cx="261938" cy="168275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100" b="1" smtClean="0">
                <a:solidFill>
                  <a:srgbClr val="1A171B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A67F56C-1A20-4E1E-AFFB-F7B3FBC5F0C8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1030" name="TextBox 10"/>
          <p:cNvSpPr txBox="1">
            <a:spLocks noChangeArrowheads="1"/>
          </p:cNvSpPr>
          <p:nvPr/>
        </p:nvSpPr>
        <p:spPr bwMode="auto">
          <a:xfrm>
            <a:off x="525463" y="6319838"/>
            <a:ext cx="1598612" cy="168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b">
            <a:spAutoFit/>
          </a:bodyPr>
          <a:lstStyle>
            <a:lvl1pPr>
              <a:defRPr>
                <a:solidFill>
                  <a:schemeClr val="tx1"/>
                </a:solidFill>
                <a:latin typeface="Open Sans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itchFamily="34" charset="0"/>
              </a:defRPr>
            </a:lvl9pPr>
          </a:lstStyle>
          <a:p>
            <a:r>
              <a:rPr lang="en-GB" sz="1100" b="1" dirty="0">
                <a:solidFill>
                  <a:srgbClr val="AAA096"/>
                </a:solidFill>
              </a:rPr>
              <a:t>Fingal County Council</a:t>
            </a:r>
          </a:p>
        </p:txBody>
      </p:sp>
      <p:pic>
        <p:nvPicPr>
          <p:cNvPr id="1031" name="Picture 11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0350" y="260350"/>
            <a:ext cx="841375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Slide Number Placeholder 5"/>
          <p:cNvSpPr txBox="1">
            <a:spLocks/>
          </p:cNvSpPr>
          <p:nvPr/>
        </p:nvSpPr>
        <p:spPr>
          <a:xfrm>
            <a:off x="7307263" y="6319838"/>
            <a:ext cx="968375" cy="168275"/>
          </a:xfrm>
          <a:prstGeom prst="rect">
            <a:avLst/>
          </a:prstGeom>
        </p:spPr>
        <p:txBody>
          <a:bodyPr lIns="0" tIns="0" rIns="0" bIns="0" anchor="b"/>
          <a:lstStyle>
            <a:defPPr>
              <a:defRPr lang="en-US"/>
            </a:defPPr>
            <a:lvl1pPr marL="0" algn="l" defTabSz="914400" rtl="0" eaLnBrk="1" latinLnBrk="0" hangingPunct="1">
              <a:defRPr sz="11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b="1" dirty="0"/>
              <a:t>fingal</a:t>
            </a:r>
            <a:r>
              <a:rPr lang="en-GB" dirty="0"/>
              <a:t>.ie</a:t>
            </a:r>
            <a:endParaRPr lang="en-GB" b="1" dirty="0">
              <a:solidFill>
                <a:srgbClr val="1A171B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80" r:id="rId2"/>
    <p:sldLayoutId id="2147483685" r:id="rId3"/>
    <p:sldLayoutId id="2147483686" r:id="rId4"/>
    <p:sldLayoutId id="2147483687" r:id="rId5"/>
    <p:sldLayoutId id="2147483688" r:id="rId6"/>
    <p:sldLayoutId id="2147483689" r:id="rId7"/>
    <p:sldLayoutId id="2147483690" r:id="rId8"/>
    <p:sldLayoutId id="2147483691" r:id="rId9"/>
    <p:sldLayoutId id="2147483692" r:id="rId10"/>
    <p:sldLayoutId id="2147483693" r:id="rId11"/>
    <p:sldLayoutId id="2147483681" r:id="rId12"/>
    <p:sldLayoutId id="2147483682" r:id="rId13"/>
    <p:sldLayoutId id="2147483683" r:id="rId14"/>
  </p:sldLayoutIdLst>
  <p:hf sldNum="0"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kern="1200">
          <a:solidFill>
            <a:schemeClr val="accent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accent2"/>
          </a:solidFill>
          <a:latin typeface="Open Sans Extrabold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accent2"/>
          </a:solidFill>
          <a:latin typeface="Open Sans Extrabold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accent2"/>
          </a:solidFill>
          <a:latin typeface="Open Sans Extrabold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accent2"/>
          </a:solidFill>
          <a:latin typeface="Open Sans Extrabold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accent2"/>
          </a:solidFill>
          <a:latin typeface="Open Sans Extrabold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accent2"/>
          </a:solidFill>
          <a:latin typeface="Open Sans Extrabold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accent2"/>
          </a:solidFill>
          <a:latin typeface="Open Sans Extrabold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accent2"/>
          </a:solidFill>
          <a:latin typeface="Open Sans Extrabold" pitchFamily="34" charset="0"/>
        </a:defRPr>
      </a:lvl9pPr>
    </p:titleStyle>
    <p:bodyStyle>
      <a:lvl1pPr marL="273050" indent="-273050" algn="l" rtl="0" eaLnBrk="1" fontAlgn="base" hangingPunct="1">
        <a:lnSpc>
          <a:spcPts val="3600"/>
        </a:lnSpc>
        <a:spcBef>
          <a:spcPct val="0"/>
        </a:spcBef>
        <a:spcAft>
          <a:spcPct val="0"/>
        </a:spcAft>
        <a:buClr>
          <a:schemeClr val="tx2"/>
        </a:buClr>
        <a:buSzPct val="90000"/>
        <a:buFont typeface="Arial" charset="0"/>
        <a:buChar char="•"/>
        <a:defRPr sz="2700" kern="1200">
          <a:solidFill>
            <a:srgbClr val="626250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lnSpc>
          <a:spcPts val="2900"/>
        </a:lnSpc>
        <a:spcBef>
          <a:spcPct val="0"/>
        </a:spcBef>
        <a:spcAft>
          <a:spcPct val="0"/>
        </a:spcAft>
        <a:buClr>
          <a:schemeClr val="tx2"/>
        </a:buClr>
        <a:buFont typeface="Symbol" pitchFamily="18" charset="2"/>
        <a:buChar char="-"/>
        <a:defRPr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lnSpc>
          <a:spcPts val="2500"/>
        </a:lnSpc>
        <a:spcBef>
          <a:spcPct val="0"/>
        </a:spcBef>
        <a:spcAft>
          <a:spcPct val="0"/>
        </a:spcAft>
        <a:buClr>
          <a:schemeClr val="tx2"/>
        </a:buClr>
        <a:buFont typeface="Arial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lnSpc>
          <a:spcPts val="2200"/>
        </a:lnSpc>
        <a:spcBef>
          <a:spcPct val="0"/>
        </a:spcBef>
        <a:spcAft>
          <a:spcPct val="0"/>
        </a:spcAft>
        <a:buClr>
          <a:schemeClr val="tx2"/>
        </a:buClr>
        <a:buFont typeface="Symbol" pitchFamily="18" charset="2"/>
        <a:buChar char="-"/>
        <a:defRPr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lnSpc>
          <a:spcPts val="2200"/>
        </a:lnSpc>
        <a:spcBef>
          <a:spcPct val="0"/>
        </a:spcBef>
        <a:spcAft>
          <a:spcPct val="0"/>
        </a:spcAft>
        <a:buClr>
          <a:schemeClr val="tx2"/>
        </a:buClr>
        <a:buFont typeface="Arial" charset="0"/>
        <a:buChar char="»"/>
        <a:defRPr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b="1" dirty="0"/>
              <a:t>Operations Department</a:t>
            </a:r>
          </a:p>
        </p:txBody>
      </p:sp>
      <p:sp>
        <p:nvSpPr>
          <p:cNvPr id="12291" name="Subtitle 2"/>
          <p:cNvSpPr>
            <a:spLocks noGrp="1"/>
          </p:cNvSpPr>
          <p:nvPr>
            <p:ph type="subTitle" idx="1"/>
          </p:nvPr>
        </p:nvSpPr>
        <p:spPr>
          <a:xfrm>
            <a:off x="525462" y="2776756"/>
            <a:ext cx="8078787" cy="771786"/>
          </a:xfrm>
        </p:spPr>
        <p:txBody>
          <a:bodyPr/>
          <a:lstStyle/>
          <a:p>
            <a:r>
              <a:rPr lang="en-GB" b="1" dirty="0">
                <a:solidFill>
                  <a:schemeClr val="accent1">
                    <a:lumMod val="75000"/>
                  </a:schemeClr>
                </a:solidFill>
              </a:rPr>
              <a:t>ACM - </a:t>
            </a:r>
            <a:r>
              <a:rPr lang="en-GB" b="1" dirty="0" err="1">
                <a:solidFill>
                  <a:schemeClr val="accent1">
                    <a:lumMod val="75000"/>
                  </a:schemeClr>
                </a:solidFill>
              </a:rPr>
              <a:t>Covid</a:t>
            </a:r>
            <a:r>
              <a:rPr lang="en-GB" b="1" dirty="0">
                <a:solidFill>
                  <a:schemeClr val="accent1">
                    <a:lumMod val="75000"/>
                  </a:schemeClr>
                </a:solidFill>
              </a:rPr>
              <a:t> 19 Response </a:t>
            </a:r>
          </a:p>
        </p:txBody>
      </p:sp>
      <p:sp>
        <p:nvSpPr>
          <p:cNvPr id="12292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Eamon Lynch 20</a:t>
            </a:r>
            <a:r>
              <a:rPr lang="en-GB" baseline="30000" dirty="0">
                <a:solidFill>
                  <a:schemeClr val="accent1">
                    <a:lumMod val="75000"/>
                  </a:schemeClr>
                </a:solidFill>
              </a:rPr>
              <a:t>th</a:t>
            </a:r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 May 2020</a:t>
            </a:r>
          </a:p>
          <a:p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endParaRPr lang="en-GB" dirty="0"/>
          </a:p>
          <a:p>
            <a:pPr>
              <a:defRPr/>
            </a:pPr>
            <a:r>
              <a:rPr lang="en-GB" dirty="0"/>
              <a:t>Operations Department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>
          <a:xfrm>
            <a:off x="525463" y="288925"/>
            <a:ext cx="7196137" cy="561975"/>
          </a:xfrm>
        </p:spPr>
        <p:txBody>
          <a:bodyPr/>
          <a:lstStyle/>
          <a:p>
            <a:pPr marL="0" indent="0">
              <a:buNone/>
            </a:pPr>
            <a:r>
              <a:rPr lang="en-GB" b="1" dirty="0"/>
              <a:t>Pandemic Planning – Initial Stages</a:t>
            </a:r>
          </a:p>
        </p:txBody>
      </p:sp>
      <p:sp>
        <p:nvSpPr>
          <p:cNvPr id="15363" name="Content Placeholder 2"/>
          <p:cNvSpPr>
            <a:spLocks noGrp="1"/>
          </p:cNvSpPr>
          <p:nvPr>
            <p:ph idx="1"/>
          </p:nvPr>
        </p:nvSpPr>
        <p:spPr>
          <a:xfrm>
            <a:off x="525463" y="1544638"/>
            <a:ext cx="8056562" cy="4351337"/>
          </a:xfrm>
        </p:spPr>
        <p:txBody>
          <a:bodyPr/>
          <a:lstStyle/>
          <a:p>
            <a:pPr marL="0" indent="0">
              <a:buNone/>
            </a:pPr>
            <a:r>
              <a:rPr lang="en-GB" sz="2800" dirty="0"/>
              <a:t>Identification of Critical Services </a:t>
            </a:r>
          </a:p>
          <a:p>
            <a:pPr marL="0" indent="0">
              <a:buNone/>
            </a:pPr>
            <a:endParaRPr lang="en-GB" sz="2800" dirty="0"/>
          </a:p>
          <a:p>
            <a:pPr lvl="1"/>
            <a:r>
              <a:rPr lang="en-GB" sz="2400" dirty="0"/>
              <a:t>Litter and Cleansing Services</a:t>
            </a:r>
          </a:p>
          <a:p>
            <a:pPr lvl="1"/>
            <a:r>
              <a:rPr lang="en-GB" sz="2400" dirty="0"/>
              <a:t>Management of Burial Grounds</a:t>
            </a:r>
          </a:p>
          <a:p>
            <a:pPr lvl="1"/>
            <a:r>
              <a:rPr lang="en-GB" sz="2400" dirty="0"/>
              <a:t>Responding to identified emergencies</a:t>
            </a:r>
          </a:p>
          <a:p>
            <a:pPr lvl="1"/>
            <a:r>
              <a:rPr lang="en-GB" sz="2400" dirty="0"/>
              <a:t>Provision and maintenance of public lighting</a:t>
            </a:r>
          </a:p>
          <a:p>
            <a:pPr lvl="1"/>
            <a:r>
              <a:rPr lang="en-GB" sz="2400" dirty="0"/>
              <a:t>Provisions and maintenance of traffic signals</a:t>
            </a:r>
          </a:p>
          <a:p>
            <a:pPr lvl="1"/>
            <a:r>
              <a:rPr lang="en-GB" sz="2400" dirty="0"/>
              <a:t>Provisions and maintenance of public open space</a:t>
            </a:r>
          </a:p>
          <a:p>
            <a:pPr lvl="1"/>
            <a:r>
              <a:rPr lang="en-GB" sz="2400" dirty="0"/>
              <a:t>Road opening licences and management of wayleaves  </a:t>
            </a:r>
          </a:p>
        </p:txBody>
      </p:sp>
      <p:sp>
        <p:nvSpPr>
          <p:cNvPr id="15364" name="Footer Placeholder 3"/>
          <p:cNvSpPr>
            <a:spLocks noGrp="1"/>
          </p:cNvSpPr>
          <p:nvPr>
            <p:ph type="ftr" sz="quarter" idx="13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Open Sans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GB" dirty="0">
                <a:solidFill>
                  <a:srgbClr val="AAA096"/>
                </a:solidFill>
              </a:rPr>
              <a:t>Operations Department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131CAB-629F-4B16-9698-18878C6F33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>
                <a:solidFill>
                  <a:srgbClr val="E2007A"/>
                </a:solidFill>
              </a:rPr>
              <a:t>Operations Department - </a:t>
            </a:r>
            <a:r>
              <a:rPr lang="en-GB" b="1" dirty="0" err="1">
                <a:solidFill>
                  <a:srgbClr val="E2007A"/>
                </a:solidFill>
              </a:rPr>
              <a:t>Covid</a:t>
            </a:r>
            <a:r>
              <a:rPr lang="en-GB" b="1" dirty="0">
                <a:solidFill>
                  <a:srgbClr val="E2007A"/>
                </a:solidFill>
              </a:rPr>
              <a:t> 19 Response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6BEA983-2352-469C-A719-E8C725109F3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5463" y="1544325"/>
            <a:ext cx="7970837" cy="4351649"/>
          </a:xfrm>
        </p:spPr>
        <p:txBody>
          <a:bodyPr/>
          <a:lstStyle/>
          <a:p>
            <a:pPr marL="0" lvl="0" indent="0">
              <a:buClr>
                <a:srgbClr val="626250"/>
              </a:buClr>
              <a:buNone/>
            </a:pPr>
            <a:r>
              <a:rPr lang="en-GB" b="1" dirty="0"/>
              <a:t>Pandemic Planning </a:t>
            </a:r>
          </a:p>
          <a:p>
            <a:pPr marL="0" lvl="0" indent="0">
              <a:buClr>
                <a:srgbClr val="626250"/>
              </a:buClr>
              <a:buNone/>
            </a:pPr>
            <a:r>
              <a:rPr lang="en-GB" dirty="0"/>
              <a:t>Staff Management </a:t>
            </a:r>
          </a:p>
          <a:p>
            <a:pPr marL="0" lvl="0" indent="0">
              <a:buClr>
                <a:srgbClr val="626250"/>
              </a:buClr>
              <a:buNone/>
            </a:pPr>
            <a:endParaRPr lang="en-GB" dirty="0"/>
          </a:p>
          <a:p>
            <a:pPr lvl="1">
              <a:buClr>
                <a:srgbClr val="626250"/>
              </a:buClr>
            </a:pPr>
            <a:r>
              <a:rPr lang="en-GB" dirty="0">
                <a:solidFill>
                  <a:srgbClr val="626250"/>
                </a:solidFill>
              </a:rPr>
              <a:t>Physical Distancing in offices and depots</a:t>
            </a:r>
          </a:p>
          <a:p>
            <a:pPr lvl="1">
              <a:buClr>
                <a:srgbClr val="626250"/>
              </a:buClr>
            </a:pPr>
            <a:r>
              <a:rPr lang="en-GB" dirty="0">
                <a:solidFill>
                  <a:srgbClr val="626250"/>
                </a:solidFill>
              </a:rPr>
              <a:t>Flexible working hours for staff where possible</a:t>
            </a:r>
          </a:p>
          <a:p>
            <a:pPr lvl="1">
              <a:buClr>
                <a:srgbClr val="626250"/>
              </a:buClr>
            </a:pPr>
            <a:r>
              <a:rPr lang="en-GB" dirty="0">
                <a:solidFill>
                  <a:srgbClr val="626250"/>
                </a:solidFill>
              </a:rPr>
              <a:t>Regular and ongoing sanitisation of all Council vehicles and depots</a:t>
            </a:r>
          </a:p>
          <a:p>
            <a:pPr lvl="1">
              <a:buClr>
                <a:srgbClr val="626250"/>
              </a:buClr>
            </a:pPr>
            <a:r>
              <a:rPr lang="en-GB" dirty="0">
                <a:solidFill>
                  <a:srgbClr val="626250"/>
                </a:solidFill>
              </a:rPr>
              <a:t>Remote working where possible </a:t>
            </a:r>
          </a:p>
          <a:p>
            <a:pPr lvl="1">
              <a:buClr>
                <a:srgbClr val="626250"/>
              </a:buClr>
            </a:pPr>
            <a:r>
              <a:rPr lang="en-GB" dirty="0">
                <a:solidFill>
                  <a:srgbClr val="626250"/>
                </a:solidFill>
              </a:rPr>
              <a:t>Roll out of laptops to critical staff</a:t>
            </a:r>
          </a:p>
          <a:p>
            <a:pPr lvl="1">
              <a:buClr>
                <a:srgbClr val="626250"/>
              </a:buClr>
            </a:pPr>
            <a:r>
              <a:rPr lang="en-GB" dirty="0">
                <a:solidFill>
                  <a:srgbClr val="626250"/>
                </a:solidFill>
              </a:rPr>
              <a:t>Signage and hand sanitisers in depots and offices 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239D1BF-1B13-4319-8DC5-6389DE55612F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Operations Department</a:t>
            </a:r>
          </a:p>
        </p:txBody>
      </p:sp>
    </p:spTree>
    <p:extLst>
      <p:ext uri="{BB962C8B-B14F-4D97-AF65-F5344CB8AC3E}">
        <p14:creationId xmlns:p14="http://schemas.microsoft.com/office/powerpoint/2010/main" val="27232216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570A76-7192-4F48-9505-5DC2867C5B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>
                <a:solidFill>
                  <a:srgbClr val="E2007A"/>
                </a:solidFill>
              </a:rPr>
              <a:t>Operations Department - </a:t>
            </a:r>
            <a:r>
              <a:rPr lang="en-GB" b="1" dirty="0" err="1">
                <a:solidFill>
                  <a:srgbClr val="E2007A"/>
                </a:solidFill>
              </a:rPr>
              <a:t>Covid</a:t>
            </a:r>
            <a:r>
              <a:rPr lang="en-GB" b="1" dirty="0">
                <a:solidFill>
                  <a:srgbClr val="E2007A"/>
                </a:solidFill>
              </a:rPr>
              <a:t> 19 Response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274D4C8-42B5-42D8-AD07-FC62FA4DA73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5463" y="1544325"/>
            <a:ext cx="4341812" cy="4351649"/>
          </a:xfrm>
        </p:spPr>
        <p:txBody>
          <a:bodyPr/>
          <a:lstStyle/>
          <a:p>
            <a:r>
              <a:rPr lang="en-GB" sz="1800" dirty="0"/>
              <a:t>Closure of all playgrounds, outdoor exercise equipment, MUGAs etc</a:t>
            </a:r>
          </a:p>
          <a:p>
            <a:r>
              <a:rPr lang="en-GB" sz="1800" b="1" dirty="0"/>
              <a:t>Car parks in regional parks and beaches closed from the 28</a:t>
            </a:r>
            <a:r>
              <a:rPr lang="en-GB" sz="1800" b="1" baseline="30000" dirty="0"/>
              <a:t>th</a:t>
            </a:r>
            <a:r>
              <a:rPr lang="en-GB" sz="1800" b="1" dirty="0"/>
              <a:t> March 2020</a:t>
            </a:r>
          </a:p>
          <a:p>
            <a:r>
              <a:rPr lang="en-GB" sz="1800" dirty="0"/>
              <a:t>Emergency cover provided during working day for designated non-critical services</a:t>
            </a:r>
          </a:p>
          <a:p>
            <a:r>
              <a:rPr lang="en-GB" sz="1800" dirty="0"/>
              <a:t>Additional fleet vehicles hired to ensure safety of staff.</a:t>
            </a:r>
          </a:p>
          <a:p>
            <a:pPr marL="0" indent="0">
              <a:buNone/>
            </a:pPr>
            <a:endParaRPr lang="en-GB" sz="180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6C7CD3-FB8B-4C53-9C0B-41529239CAC0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Operations Department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4A7421B-6776-43A3-8A32-785FB80E2EF8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7799" y="2190275"/>
            <a:ext cx="3538537" cy="30961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0394248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9C8A86-676F-4CF9-B111-AFA6AFF730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>
                <a:solidFill>
                  <a:srgbClr val="E2007A"/>
                </a:solidFill>
              </a:rPr>
              <a:t>Operations Department - </a:t>
            </a:r>
            <a:r>
              <a:rPr lang="en-GB" b="1" dirty="0" err="1">
                <a:solidFill>
                  <a:srgbClr val="E2007A"/>
                </a:solidFill>
              </a:rPr>
              <a:t>Covid</a:t>
            </a:r>
            <a:r>
              <a:rPr lang="en-GB" b="1" dirty="0">
                <a:solidFill>
                  <a:srgbClr val="E2007A"/>
                </a:solidFill>
              </a:rPr>
              <a:t> 19 Response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ED7D3DC-5711-4D38-BFEF-575C22C0A79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5463" y="1304925"/>
            <a:ext cx="3856037" cy="4591049"/>
          </a:xfrm>
        </p:spPr>
        <p:txBody>
          <a:bodyPr/>
          <a:lstStyle/>
          <a:p>
            <a:r>
              <a:rPr lang="en-IE" sz="1600" dirty="0"/>
              <a:t>Physical distancing signage in parks, open spaces and public footpaths</a:t>
            </a:r>
          </a:p>
          <a:p>
            <a:r>
              <a:rPr lang="en-GB" sz="1600" dirty="0"/>
              <a:t>Additional rangers service in key parks and open spaces at request from Gardai</a:t>
            </a:r>
          </a:p>
          <a:p>
            <a:r>
              <a:rPr lang="en-GB" sz="1600" b="1" dirty="0"/>
              <a:t>Rangers acting as a visible presence reminding members of the public on the need to maintain physical distancing</a:t>
            </a:r>
          </a:p>
          <a:p>
            <a:r>
              <a:rPr lang="en-GB" sz="1600" dirty="0"/>
              <a:t>Grass cutting in regional parks, open spaces continues.</a:t>
            </a:r>
          </a:p>
          <a:p>
            <a:pPr marL="0" indent="0">
              <a:buNone/>
            </a:pPr>
            <a:endParaRPr lang="en-GB" sz="2800" dirty="0"/>
          </a:p>
        </p:txBody>
      </p:sp>
      <p:pic>
        <p:nvPicPr>
          <p:cNvPr id="6" name="Picture Placeholder 5">
            <a:extLst>
              <a:ext uri="{FF2B5EF4-FFF2-40B4-BE49-F238E27FC236}">
                <a16:creationId xmlns:a16="http://schemas.microsoft.com/office/drawing/2014/main" id="{B790C9F5-68F1-4C20-8F89-5328337197D7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2"/>
          <a:srcRect t="12" b="12"/>
          <a:stretch>
            <a:fillRect/>
          </a:stretch>
        </p:blipFill>
        <p:spPr>
          <a:xfrm>
            <a:off x="4881716" y="1602581"/>
            <a:ext cx="3722536" cy="4365519"/>
          </a:xfrm>
          <a:prstGeom prst="rect">
            <a:avLst/>
          </a:prstGeom>
        </p:spPr>
      </p:pic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225D92-C792-45E9-81B1-7B6D2D7D90B1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Operations Department</a:t>
            </a:r>
          </a:p>
        </p:txBody>
      </p:sp>
    </p:spTree>
    <p:extLst>
      <p:ext uri="{BB962C8B-B14F-4D97-AF65-F5344CB8AC3E}">
        <p14:creationId xmlns:p14="http://schemas.microsoft.com/office/powerpoint/2010/main" val="63294715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5B10DC-61BF-4706-A6DD-0788840490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>
                <a:solidFill>
                  <a:srgbClr val="E2007A"/>
                </a:solidFill>
              </a:rPr>
              <a:t>Operations Department - </a:t>
            </a:r>
            <a:r>
              <a:rPr lang="en-GB" b="1" dirty="0" err="1">
                <a:solidFill>
                  <a:srgbClr val="E2007A"/>
                </a:solidFill>
              </a:rPr>
              <a:t>Covid</a:t>
            </a:r>
            <a:r>
              <a:rPr lang="en-GB" b="1" dirty="0">
                <a:solidFill>
                  <a:srgbClr val="E2007A"/>
                </a:solidFill>
              </a:rPr>
              <a:t> 19 Response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CC496BA-3710-4329-B244-F1504BE638BB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Operations Department</a:t>
            </a: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BE47B7BE-D19F-4516-A668-1FBF9D133C0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62244749"/>
              </p:ext>
            </p:extLst>
          </p:nvPr>
        </p:nvGraphicFramePr>
        <p:xfrm>
          <a:off x="421481" y="2028664"/>
          <a:ext cx="4064000" cy="2839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>
                  <a:extLst>
                    <a:ext uri="{9D8B030D-6E8A-4147-A177-3AD203B41FA5}">
                      <a16:colId xmlns:a16="http://schemas.microsoft.com/office/drawing/2014/main" val="549281435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189060223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Operational Area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Complaints Received Since 1</a:t>
                      </a:r>
                      <a:r>
                        <a:rPr lang="en-GB" baseline="30000" dirty="0"/>
                        <a:t>st</a:t>
                      </a:r>
                      <a:r>
                        <a:rPr lang="en-GB" dirty="0"/>
                        <a:t> of March 2020</a:t>
                      </a:r>
                    </a:p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7600584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>
                          <a:solidFill>
                            <a:srgbClr val="000000"/>
                          </a:solidFill>
                        </a:rPr>
                        <a:t>Balbriggan, Rush, Lusk, Swords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solidFill>
                            <a:srgbClr val="000000"/>
                          </a:solidFill>
                        </a:rPr>
                        <a:t>849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9302449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>
                          <a:solidFill>
                            <a:srgbClr val="000000"/>
                          </a:solidFill>
                        </a:rPr>
                        <a:t>Castleknock, </a:t>
                      </a:r>
                      <a:r>
                        <a:rPr lang="en-GB" dirty="0" err="1">
                          <a:solidFill>
                            <a:srgbClr val="000000"/>
                          </a:solidFill>
                        </a:rPr>
                        <a:t>Mulhuddart</a:t>
                      </a:r>
                      <a:endParaRPr lang="en-GB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solidFill>
                            <a:srgbClr val="000000"/>
                          </a:solidFill>
                        </a:rPr>
                        <a:t>656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382789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err="1">
                          <a:solidFill>
                            <a:srgbClr val="000000"/>
                          </a:solidFill>
                        </a:rPr>
                        <a:t>Howth</a:t>
                      </a:r>
                      <a:r>
                        <a:rPr lang="en-GB" dirty="0">
                          <a:solidFill>
                            <a:srgbClr val="000000"/>
                          </a:solidFill>
                        </a:rPr>
                        <a:t>, Malahide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solidFill>
                            <a:srgbClr val="000000"/>
                          </a:solidFill>
                        </a:rPr>
                        <a:t>415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96360709"/>
                  </a:ext>
                </a:extLst>
              </a:tr>
            </a:tbl>
          </a:graphicData>
        </a:graphic>
      </p:graphicFrame>
      <p:pic>
        <p:nvPicPr>
          <p:cNvPr id="7" name="Picture 6">
            <a:extLst>
              <a:ext uri="{FF2B5EF4-FFF2-40B4-BE49-F238E27FC236}">
                <a16:creationId xmlns:a16="http://schemas.microsoft.com/office/drawing/2014/main" id="{70634927-EC0A-4F37-BEB7-7CABA77A0A12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63012" y="1548582"/>
            <a:ext cx="2802562" cy="358936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0237089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E396AD-F242-472F-AD50-6EB560BEAD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>
                <a:solidFill>
                  <a:srgbClr val="E2007A"/>
                </a:solidFill>
              </a:rPr>
              <a:t>Operations Department - </a:t>
            </a:r>
            <a:r>
              <a:rPr lang="en-GB" b="1" dirty="0" err="1">
                <a:solidFill>
                  <a:srgbClr val="E2007A"/>
                </a:solidFill>
              </a:rPr>
              <a:t>Covid</a:t>
            </a:r>
            <a:r>
              <a:rPr lang="en-GB" b="1" dirty="0">
                <a:solidFill>
                  <a:srgbClr val="E2007A"/>
                </a:solidFill>
              </a:rPr>
              <a:t> 19 Response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9E32CAB-F711-493D-A8A4-75FBEDBD2DD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E" sz="1400" dirty="0"/>
              <a:t>Increase in littering observed generally</a:t>
            </a:r>
          </a:p>
          <a:p>
            <a:r>
              <a:rPr lang="en-IE" sz="1400" dirty="0"/>
              <a:t>Increased levels in dog fouling observed.</a:t>
            </a:r>
          </a:p>
          <a:p>
            <a:r>
              <a:rPr lang="en-IE" sz="1400" dirty="0"/>
              <a:t>Small number of blackspot areas with increased dumping.</a:t>
            </a:r>
          </a:p>
          <a:p>
            <a:r>
              <a:rPr lang="en-IE" sz="1400" dirty="0"/>
              <a:t>Messaging being pushed out by Communications to increase public awareness and to report littering </a:t>
            </a:r>
          </a:p>
          <a:p>
            <a:r>
              <a:rPr lang="en-IE" sz="1400" dirty="0"/>
              <a:t>National Media Campaign</a:t>
            </a:r>
          </a:p>
          <a:p>
            <a:pPr marL="0" indent="0">
              <a:buNone/>
            </a:pPr>
            <a:endParaRPr lang="en-GB" dirty="0"/>
          </a:p>
        </p:txBody>
      </p:sp>
      <p:pic>
        <p:nvPicPr>
          <p:cNvPr id="7" name="Picture Placeholder 6">
            <a:extLst>
              <a:ext uri="{FF2B5EF4-FFF2-40B4-BE49-F238E27FC236}">
                <a16:creationId xmlns:a16="http://schemas.microsoft.com/office/drawing/2014/main" id="{8173C59B-5EC8-40C1-A072-9CA52913759F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23" r="18023"/>
          <a:stretch>
            <a:fillRect/>
          </a:stretch>
        </p:blipFill>
        <p:spPr>
          <a:xfrm>
            <a:off x="4762502" y="1705321"/>
            <a:ext cx="2057400" cy="2412770"/>
          </a:xfrm>
        </p:spPr>
      </p:pic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319465-E4A8-460F-9EED-F54F44E1B0FE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Operations Department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B6627B8F-81B3-4833-BD84-0BD230EF3BA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0163" y="4376717"/>
            <a:ext cx="3046162" cy="1712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776457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E12FDB-2B66-4D49-9BB9-67FCFC1253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>
                <a:solidFill>
                  <a:srgbClr val="E2007A"/>
                </a:solidFill>
              </a:rPr>
              <a:t>Operations Department - </a:t>
            </a:r>
            <a:r>
              <a:rPr lang="en-GB" b="1" dirty="0" err="1">
                <a:solidFill>
                  <a:srgbClr val="E2007A"/>
                </a:solidFill>
              </a:rPr>
              <a:t>Covid</a:t>
            </a:r>
            <a:r>
              <a:rPr lang="en-GB" b="1" dirty="0">
                <a:solidFill>
                  <a:srgbClr val="E2007A"/>
                </a:solidFill>
              </a:rPr>
              <a:t> 19 Response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538D29D-6187-42DF-ABC3-6471DE6B4579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Operations Department</a:t>
            </a:r>
          </a:p>
        </p:txBody>
      </p:sp>
      <p:graphicFrame>
        <p:nvGraphicFramePr>
          <p:cNvPr id="7" name="Chart 6">
            <a:extLst>
              <a:ext uri="{FF2B5EF4-FFF2-40B4-BE49-F238E27FC236}">
                <a16:creationId xmlns:a16="http://schemas.microsoft.com/office/drawing/2014/main" id="{15A7D6FC-7248-46A7-A151-889E7FA7F0B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62917809"/>
              </p:ext>
            </p:extLst>
          </p:nvPr>
        </p:nvGraphicFramePr>
        <p:xfrm>
          <a:off x="674274" y="1473441"/>
          <a:ext cx="7795452" cy="42402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21979756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370D48-A2AB-4C7A-A3F8-E5B1158E52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>
                <a:solidFill>
                  <a:srgbClr val="E2007A"/>
                </a:solidFill>
              </a:rPr>
              <a:t>Operations Department - </a:t>
            </a:r>
            <a:r>
              <a:rPr lang="en-GB" b="1" dirty="0" err="1">
                <a:solidFill>
                  <a:srgbClr val="E2007A"/>
                </a:solidFill>
              </a:rPr>
              <a:t>Covid</a:t>
            </a:r>
            <a:r>
              <a:rPr lang="en-GB" b="1" dirty="0">
                <a:solidFill>
                  <a:srgbClr val="E2007A"/>
                </a:solidFill>
              </a:rPr>
              <a:t> 19 Response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000745-CFD2-48E4-8FBC-A2E70EDC784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3563" y="1296676"/>
            <a:ext cx="7164387" cy="2755800"/>
          </a:xfrm>
        </p:spPr>
        <p:txBody>
          <a:bodyPr/>
          <a:lstStyle/>
          <a:p>
            <a:r>
              <a:rPr lang="en-IE" dirty="0"/>
              <a:t>Management of burial grounds</a:t>
            </a:r>
          </a:p>
          <a:p>
            <a:r>
              <a:rPr lang="en-IE" dirty="0"/>
              <a:t>Significant increase in burials across the County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C61BF3F-E0E4-4652-BF6D-69F560996BA7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Operations Department</a:t>
            </a:r>
          </a:p>
        </p:txBody>
      </p:sp>
      <p:graphicFrame>
        <p:nvGraphicFramePr>
          <p:cNvPr id="6" name="Chart 5">
            <a:extLst>
              <a:ext uri="{FF2B5EF4-FFF2-40B4-BE49-F238E27FC236}">
                <a16:creationId xmlns:a16="http://schemas.microsoft.com/office/drawing/2014/main" id="{02391896-A193-4D3A-8C7F-CBEC20FC3D3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477680095"/>
              </p:ext>
            </p:extLst>
          </p:nvPr>
        </p:nvGraphicFramePr>
        <p:xfrm>
          <a:off x="1280000" y="2952020"/>
          <a:ext cx="5939949" cy="27557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788637756"/>
      </p:ext>
    </p:extLst>
  </p:cSld>
  <p:clrMapOvr>
    <a:masterClrMapping/>
  </p:clrMapOvr>
</p:sld>
</file>

<file path=ppt/theme/theme1.xml><?xml version="1.0" encoding="utf-8"?>
<a:theme xmlns:a="http://schemas.openxmlformats.org/drawingml/2006/main" name="Fingal CC">
  <a:themeElements>
    <a:clrScheme name="Fingal">
      <a:dk1>
        <a:srgbClr val="AAA096"/>
      </a:dk1>
      <a:lt1>
        <a:srgbClr val="FFFFFF"/>
      </a:lt1>
      <a:dk2>
        <a:srgbClr val="626250"/>
      </a:dk2>
      <a:lt2>
        <a:srgbClr val="ABABAD"/>
      </a:lt2>
      <a:accent1>
        <a:srgbClr val="5A0E56"/>
      </a:accent1>
      <a:accent2>
        <a:srgbClr val="E2007A"/>
      </a:accent2>
      <a:accent3>
        <a:srgbClr val="0060A9"/>
      </a:accent3>
      <a:accent4>
        <a:srgbClr val="C1002B"/>
      </a:accent4>
      <a:accent5>
        <a:srgbClr val="F4A300"/>
      </a:accent5>
      <a:accent6>
        <a:srgbClr val="5BAC26"/>
      </a:accent6>
      <a:hlink>
        <a:srgbClr val="00A0E1"/>
      </a:hlink>
      <a:folHlink>
        <a:srgbClr val="0082A4"/>
      </a:folHlink>
    </a:clrScheme>
    <a:fontScheme name="Fingal">
      <a:majorFont>
        <a:latin typeface="Open Sans Extrabold"/>
        <a:ea typeface=""/>
        <a:cs typeface=""/>
      </a:majorFont>
      <a:minorFont>
        <a:latin typeface="Open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 w="3175">
          <a:solidFill>
            <a:schemeClr val="tx2"/>
          </a:solidFill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2010 MASTER template</Template>
  <TotalTime>367</TotalTime>
  <Words>350</Words>
  <Application>Microsoft Office PowerPoint</Application>
  <PresentationFormat>On-screen Show (4:3)</PresentationFormat>
  <Paragraphs>68</Paragraphs>
  <Slides>9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5" baseType="lpstr">
      <vt:lpstr>Arial</vt:lpstr>
      <vt:lpstr>Open Sans</vt:lpstr>
      <vt:lpstr>Open Sans Extrabold</vt:lpstr>
      <vt:lpstr>Open Sans Light</vt:lpstr>
      <vt:lpstr>Symbol</vt:lpstr>
      <vt:lpstr>Fingal CC</vt:lpstr>
      <vt:lpstr>Operations Department</vt:lpstr>
      <vt:lpstr>Pandemic Planning – Initial Stages</vt:lpstr>
      <vt:lpstr>Operations Department - Covid 19 Response</vt:lpstr>
      <vt:lpstr>Operations Department - Covid 19 Response</vt:lpstr>
      <vt:lpstr>Operations Department - Covid 19 Response</vt:lpstr>
      <vt:lpstr>Operations Department - Covid 19 Response</vt:lpstr>
      <vt:lpstr>Operations Department - Covid 19 Response</vt:lpstr>
      <vt:lpstr>Operations Department - Covid 19 Response</vt:lpstr>
      <vt:lpstr>Operations Department - Covid 19 Response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</dc:title>
  <dc:creator>Nicola Ryan</dc:creator>
  <cp:lastModifiedBy>Eamon Lynch</cp:lastModifiedBy>
  <cp:revision>30</cp:revision>
  <cp:lastPrinted>2020-05-14T12:53:07Z</cp:lastPrinted>
  <dcterms:created xsi:type="dcterms:W3CDTF">2019-10-09T09:22:47Z</dcterms:created>
  <dcterms:modified xsi:type="dcterms:W3CDTF">2020-05-19T18:57:00Z</dcterms:modified>
</cp:coreProperties>
</file>