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71" r:id="rId3"/>
    <p:sldId id="258" r:id="rId4"/>
    <p:sldId id="270" r:id="rId5"/>
    <p:sldId id="259" r:id="rId6"/>
    <p:sldId id="272" r:id="rId7"/>
    <p:sldId id="260" r:id="rId8"/>
    <p:sldId id="256" r:id="rId9"/>
    <p:sldId id="278" r:id="rId10"/>
    <p:sldId id="279" r:id="rId11"/>
    <p:sldId id="280" r:id="rId12"/>
    <p:sldId id="282" r:id="rId13"/>
    <p:sldId id="285" r:id="rId14"/>
    <p:sldId id="286" r:id="rId15"/>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Open Sans" pitchFamily="34" charset="0"/>
        <a:ea typeface="+mn-ea"/>
        <a:cs typeface="Arial" charset="0"/>
      </a:defRPr>
    </a:lvl1pPr>
    <a:lvl2pPr marL="457200" algn="l" rtl="0" fontAlgn="base">
      <a:spcBef>
        <a:spcPct val="0"/>
      </a:spcBef>
      <a:spcAft>
        <a:spcPct val="0"/>
      </a:spcAft>
      <a:defRPr kern="1200">
        <a:solidFill>
          <a:schemeClr val="tx1"/>
        </a:solidFill>
        <a:latin typeface="Open Sans" pitchFamily="34" charset="0"/>
        <a:ea typeface="+mn-ea"/>
        <a:cs typeface="Arial" charset="0"/>
      </a:defRPr>
    </a:lvl2pPr>
    <a:lvl3pPr marL="914400" algn="l" rtl="0" fontAlgn="base">
      <a:spcBef>
        <a:spcPct val="0"/>
      </a:spcBef>
      <a:spcAft>
        <a:spcPct val="0"/>
      </a:spcAft>
      <a:defRPr kern="1200">
        <a:solidFill>
          <a:schemeClr val="tx1"/>
        </a:solidFill>
        <a:latin typeface="Open Sans" pitchFamily="34" charset="0"/>
        <a:ea typeface="+mn-ea"/>
        <a:cs typeface="Arial" charset="0"/>
      </a:defRPr>
    </a:lvl3pPr>
    <a:lvl4pPr marL="1371600" algn="l" rtl="0" fontAlgn="base">
      <a:spcBef>
        <a:spcPct val="0"/>
      </a:spcBef>
      <a:spcAft>
        <a:spcPct val="0"/>
      </a:spcAft>
      <a:defRPr kern="1200">
        <a:solidFill>
          <a:schemeClr val="tx1"/>
        </a:solidFill>
        <a:latin typeface="Open Sans" pitchFamily="34" charset="0"/>
        <a:ea typeface="+mn-ea"/>
        <a:cs typeface="Arial" charset="0"/>
      </a:defRPr>
    </a:lvl4pPr>
    <a:lvl5pPr marL="1828800" algn="l" rtl="0" fontAlgn="base">
      <a:spcBef>
        <a:spcPct val="0"/>
      </a:spcBef>
      <a:spcAft>
        <a:spcPct val="0"/>
      </a:spcAft>
      <a:defRPr kern="1200">
        <a:solidFill>
          <a:schemeClr val="tx1"/>
        </a:solidFill>
        <a:latin typeface="Open Sans" pitchFamily="34" charset="0"/>
        <a:ea typeface="+mn-ea"/>
        <a:cs typeface="Arial" charset="0"/>
      </a:defRPr>
    </a:lvl5pPr>
    <a:lvl6pPr marL="2286000" algn="l" defTabSz="914400" rtl="0" eaLnBrk="1" latinLnBrk="0" hangingPunct="1">
      <a:defRPr kern="1200">
        <a:solidFill>
          <a:schemeClr val="tx1"/>
        </a:solidFill>
        <a:latin typeface="Open Sans" pitchFamily="34" charset="0"/>
        <a:ea typeface="+mn-ea"/>
        <a:cs typeface="Arial" charset="0"/>
      </a:defRPr>
    </a:lvl6pPr>
    <a:lvl7pPr marL="2743200" algn="l" defTabSz="914400" rtl="0" eaLnBrk="1" latinLnBrk="0" hangingPunct="1">
      <a:defRPr kern="1200">
        <a:solidFill>
          <a:schemeClr val="tx1"/>
        </a:solidFill>
        <a:latin typeface="Open Sans" pitchFamily="34" charset="0"/>
        <a:ea typeface="+mn-ea"/>
        <a:cs typeface="Arial" charset="0"/>
      </a:defRPr>
    </a:lvl7pPr>
    <a:lvl8pPr marL="3200400" algn="l" defTabSz="914400" rtl="0" eaLnBrk="1" latinLnBrk="0" hangingPunct="1">
      <a:defRPr kern="1200">
        <a:solidFill>
          <a:schemeClr val="tx1"/>
        </a:solidFill>
        <a:latin typeface="Open Sans" pitchFamily="34" charset="0"/>
        <a:ea typeface="+mn-ea"/>
        <a:cs typeface="Arial" charset="0"/>
      </a:defRPr>
    </a:lvl8pPr>
    <a:lvl9pPr marL="3657600" algn="l" defTabSz="914400" rtl="0" eaLnBrk="1" latinLnBrk="0" hangingPunct="1">
      <a:defRPr kern="1200">
        <a:solidFill>
          <a:schemeClr val="tx1"/>
        </a:solidFill>
        <a:latin typeface="Open Sans"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2A4"/>
    <a:srgbClr val="00A0E1"/>
    <a:srgbClr val="5BAC26"/>
    <a:srgbClr val="F4A300"/>
    <a:srgbClr val="C1002B"/>
    <a:srgbClr val="0060A9"/>
    <a:srgbClr val="E2007A"/>
    <a:srgbClr val="ABABAD"/>
    <a:srgbClr val="62625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27" autoAdjust="0"/>
  </p:normalViewPr>
  <p:slideViewPr>
    <p:cSldViewPr snapToGrid="0" showGuides="1">
      <p:cViewPr varScale="1">
        <p:scale>
          <a:sx n="78" d="100"/>
          <a:sy n="78" d="100"/>
        </p:scale>
        <p:origin x="942" y="96"/>
      </p:cViewPr>
      <p:guideLst>
        <p:guide orient="horz" pos="2160"/>
        <p:guide pos="2880"/>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1146175" y="4343400"/>
            <a:ext cx="4600575" cy="4114800"/>
          </a:xfrm>
          <a:prstGeom prst="rect">
            <a:avLst/>
          </a:prstGeom>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Open Sans" pitchFamily="34" charset="0"/>
                <a:ea typeface="Open Sans" pitchFamily="34" charset="0"/>
                <a:cs typeface="Open Sans" pitchFamily="34" charset="0"/>
              </a:defRPr>
            </a:lvl1pPr>
          </a:lstStyle>
          <a:p>
            <a:pPr>
              <a:defRPr/>
            </a:pPr>
            <a:fld id="{840CDA3E-7C28-48B0-BD95-8C6A26B84475}" type="slidenum">
              <a:rPr lang="en-GB"/>
              <a:pPr>
                <a:defRPr/>
              </a:pPr>
              <a:t>‹#›</a:t>
            </a:fld>
            <a:endParaRPr lang="en-GB"/>
          </a:p>
        </p:txBody>
      </p:sp>
    </p:spTree>
    <p:extLst>
      <p:ext uri="{BB962C8B-B14F-4D97-AF65-F5344CB8AC3E}">
        <p14:creationId xmlns:p14="http://schemas.microsoft.com/office/powerpoint/2010/main" val="2510292502"/>
      </p:ext>
    </p:extLst>
  </p:cSld>
  <p:clrMap bg1="lt1" tx1="dk1" bg2="lt2" tx2="dk2" accent1="accent1" accent2="accent2" accent3="accent3" accent4="accent4" accent5="accent5" accent6="accent6" hlink="hlink" folHlink="folHlink"/>
  <p:notesStyle>
    <a:lvl1pPr algn="l" rtl="0" fontAlgn="base">
      <a:spcBef>
        <a:spcPct val="30000"/>
      </a:spcBef>
      <a:spcAft>
        <a:spcPts val="600"/>
      </a:spcAft>
      <a:defRPr sz="1200" kern="1200">
        <a:solidFill>
          <a:schemeClr val="tx1"/>
        </a:solidFill>
        <a:latin typeface="Open Sans" pitchFamily="34" charset="0"/>
        <a:ea typeface="Open Sans" pitchFamily="34" charset="0"/>
        <a:cs typeface="Open Sans" pitchFamily="34" charset="0"/>
      </a:defRPr>
    </a:lvl1pPr>
    <a:lvl2pPr marL="457200" algn="l" rtl="0" fontAlgn="base">
      <a:spcBef>
        <a:spcPct val="30000"/>
      </a:spcBef>
      <a:spcAft>
        <a:spcPts val="600"/>
      </a:spcAft>
      <a:defRPr sz="1200" kern="1200">
        <a:solidFill>
          <a:schemeClr val="tx1"/>
        </a:solidFill>
        <a:latin typeface="Open Sans" pitchFamily="34" charset="0"/>
        <a:ea typeface="Open Sans" pitchFamily="34" charset="0"/>
        <a:cs typeface="Open Sans" pitchFamily="34" charset="0"/>
      </a:defRPr>
    </a:lvl2pPr>
    <a:lvl3pPr marL="914400" algn="l" rtl="0" fontAlgn="base">
      <a:spcBef>
        <a:spcPct val="30000"/>
      </a:spcBef>
      <a:spcAft>
        <a:spcPts val="600"/>
      </a:spcAft>
      <a:defRPr sz="1200" kern="1200">
        <a:solidFill>
          <a:schemeClr val="tx1"/>
        </a:solidFill>
        <a:latin typeface="Open Sans" pitchFamily="34" charset="0"/>
        <a:ea typeface="Open Sans" pitchFamily="34" charset="0"/>
        <a:cs typeface="Open Sans" pitchFamily="34" charset="0"/>
      </a:defRPr>
    </a:lvl3pPr>
    <a:lvl4pPr marL="1371600" algn="l" rtl="0" fontAlgn="base">
      <a:spcBef>
        <a:spcPct val="30000"/>
      </a:spcBef>
      <a:spcAft>
        <a:spcPts val="600"/>
      </a:spcAft>
      <a:defRPr sz="1200" kern="1200">
        <a:solidFill>
          <a:schemeClr val="tx1"/>
        </a:solidFill>
        <a:latin typeface="Open Sans" pitchFamily="34" charset="0"/>
        <a:ea typeface="Open Sans" pitchFamily="34" charset="0"/>
        <a:cs typeface="Open Sans" pitchFamily="34" charset="0"/>
      </a:defRPr>
    </a:lvl4pPr>
    <a:lvl5pPr marL="1828800" algn="l" rtl="0" fontAlgn="base">
      <a:spcBef>
        <a:spcPct val="30000"/>
      </a:spcBef>
      <a:spcAft>
        <a:spcPts val="600"/>
      </a:spcAft>
      <a:defRPr sz="1200" kern="1200">
        <a:solidFill>
          <a:schemeClr val="tx1"/>
        </a:solidFill>
        <a:latin typeface="Open Sans" pitchFamily="34" charset="0"/>
        <a:ea typeface="Open Sans" pitchFamily="34" charset="0"/>
        <a:cs typeface="Open Sans"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fontAlgn="base">
              <a:spcBef>
                <a:spcPct val="0"/>
              </a:spcBef>
              <a:spcAft>
                <a:spcPct val="0"/>
              </a:spcAft>
            </a:pPr>
            <a:fld id="{8FB7A0CA-8C35-440C-B104-757B5FEA0476}" type="slidenum">
              <a:rPr lang="en-GB"/>
              <a:pPr fontAlgn="base">
                <a:spcBef>
                  <a:spcPct val="0"/>
                </a:spcBef>
                <a:spcAft>
                  <a:spcPct val="0"/>
                </a:spcAft>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fontAlgn="base">
              <a:spcBef>
                <a:spcPct val="0"/>
              </a:spcBef>
              <a:spcAft>
                <a:spcPct val="0"/>
              </a:spcAft>
            </a:pPr>
            <a:fld id="{B96A9F7D-116C-4998-AEE6-DA42427F08AF}" type="slidenum">
              <a:rPr lang="en-GB"/>
              <a:pPr fontAlgn="base">
                <a:spcBef>
                  <a:spcPct val="0"/>
                </a:spcBef>
                <a:spcAft>
                  <a:spcPct val="0"/>
                </a:spcAft>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fontAlgn="base">
              <a:spcBef>
                <a:spcPct val="0"/>
              </a:spcBef>
              <a:spcAft>
                <a:spcPct val="0"/>
              </a:spcAft>
            </a:pPr>
            <a:fld id="{BB1EA999-16B6-4E75-B20E-D0D4C1A1A5B1}" type="slidenum">
              <a:rPr lang="en-GB"/>
              <a:pPr fontAlgn="base">
                <a:spcBef>
                  <a:spcPct val="0"/>
                </a:spcBef>
                <a:spcAft>
                  <a:spcPct val="0"/>
                </a:spcAft>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fontAlgn="base">
              <a:spcBef>
                <a:spcPct val="0"/>
              </a:spcBef>
              <a:spcAft>
                <a:spcPct val="0"/>
              </a:spcAft>
            </a:pPr>
            <a:fld id="{4B15CE97-D0E6-44E9-A8B7-18253F3C4A10}" type="slidenum">
              <a:rPr lang="en-GB"/>
              <a:pPr fontAlgn="base">
                <a:spcBef>
                  <a:spcPct val="0"/>
                </a:spcBef>
                <a:spcAft>
                  <a:spcPct val="0"/>
                </a:spcAft>
              </a:pPr>
              <a:t>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fontAlgn="base">
              <a:spcBef>
                <a:spcPct val="0"/>
              </a:spcBef>
              <a:spcAft>
                <a:spcPct val="0"/>
              </a:spcAft>
            </a:pPr>
            <a:fld id="{23230956-4940-47B1-972C-440286311F28}" type="slidenum">
              <a:rPr lang="en-GB"/>
              <a:pPr fontAlgn="base">
                <a:spcBef>
                  <a:spcPct val="0"/>
                </a:spcBef>
                <a:spcAft>
                  <a:spcPct val="0"/>
                </a:spcAft>
              </a:pPr>
              <a:t>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B15CE97-D0E6-44E9-A8B7-18253F3C4A10}" type="slidenum">
              <a:rPr kumimoji="0" lang="en-GB" sz="1200" b="0" i="0" u="none" strike="noStrike" kern="1200" cap="none" spc="0" normalizeH="0" baseline="0" noProof="0">
                <a:ln>
                  <a:noFill/>
                </a:ln>
                <a:solidFill>
                  <a:prstClr val="black"/>
                </a:solidFill>
                <a:effectLst/>
                <a:uLnTx/>
                <a:uFillTx/>
                <a:latin typeface="Open Sans" pitchFamily="34" charset="0"/>
                <a:ea typeface="Open Sans" pitchFamily="34" charset="0"/>
                <a:cs typeface="Open Sans"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1511488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50" y="1746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userDrawn="1"/>
        </p:nvSpPr>
        <p:spPr>
          <a:xfrm>
            <a:off x="7635875" y="6315075"/>
            <a:ext cx="804863" cy="168275"/>
          </a:xfrm>
          <a:prstGeom prst="rect">
            <a:avLst/>
          </a:prstGeom>
        </p:spPr>
        <p:txBody>
          <a:bodyPr lIns="0" tIns="0" rIns="0" bIns="0" anchor="b"/>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GB" b="1" dirty="0">
                <a:solidFill>
                  <a:schemeClr val="bg1"/>
                </a:solidFill>
              </a:rPr>
              <a:t>fingal</a:t>
            </a:r>
            <a:r>
              <a:rPr lang="en-GB" dirty="0">
                <a:solidFill>
                  <a:schemeClr val="bg1"/>
                </a:solidFill>
              </a:rPr>
              <a:t>.ie</a:t>
            </a:r>
            <a:endParaRPr lang="en-GB" b="1" dirty="0">
              <a:solidFill>
                <a:schemeClr val="bg1"/>
              </a:solidFill>
            </a:endParaRPr>
          </a:p>
        </p:txBody>
      </p:sp>
      <p:pic>
        <p:nvPicPr>
          <p:cNvPr id="8" name="Picture 14"/>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880350" y="260350"/>
            <a:ext cx="8413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5"/>
          <p:cNvSpPr txBox="1">
            <a:spLocks noChangeArrowheads="1"/>
          </p:cNvSpPr>
          <p:nvPr/>
        </p:nvSpPr>
        <p:spPr bwMode="auto">
          <a:xfrm>
            <a:off x="525463" y="511175"/>
            <a:ext cx="3325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a:lnSpc>
                <a:spcPts val="1800"/>
              </a:lnSpc>
            </a:pPr>
            <a:r>
              <a:rPr lang="en-GB" sz="1600">
                <a:solidFill>
                  <a:schemeClr val="accent1"/>
                </a:solidFill>
                <a:latin typeface="Open Sans Extrabold" pitchFamily="34" charset="0"/>
              </a:rPr>
              <a:t>Comhairle Contae Fhine Gall</a:t>
            </a:r>
          </a:p>
          <a:p>
            <a:pPr>
              <a:lnSpc>
                <a:spcPts val="1800"/>
              </a:lnSpc>
            </a:pPr>
            <a:r>
              <a:rPr lang="en-GB" sz="1600">
                <a:solidFill>
                  <a:schemeClr val="accent1"/>
                </a:solidFill>
              </a:rPr>
              <a:t>Fingal County Council</a:t>
            </a:r>
          </a:p>
        </p:txBody>
      </p:sp>
      <p:sp>
        <p:nvSpPr>
          <p:cNvPr id="2" name="Title 1"/>
          <p:cNvSpPr>
            <a:spLocks noGrp="1"/>
          </p:cNvSpPr>
          <p:nvPr>
            <p:ph type="ctrTitle"/>
          </p:nvPr>
        </p:nvSpPr>
        <p:spPr>
          <a:xfrm>
            <a:off x="525462" y="1994400"/>
            <a:ext cx="8078787" cy="605250"/>
          </a:xfrm>
        </p:spPr>
        <p:txBody>
          <a:bodyPr/>
          <a:lstStyle>
            <a:lvl1pPr>
              <a:defRPr sz="3600"/>
            </a:lvl1pPr>
          </a:lstStyle>
          <a:p>
            <a:r>
              <a:rPr lang="en-US"/>
              <a:t>Click to edit Master title style</a:t>
            </a:r>
            <a:endParaRPr lang="en-GB" dirty="0"/>
          </a:p>
        </p:txBody>
      </p:sp>
      <p:sp>
        <p:nvSpPr>
          <p:cNvPr id="3" name="Subtitle 2"/>
          <p:cNvSpPr>
            <a:spLocks noGrp="1"/>
          </p:cNvSpPr>
          <p:nvPr>
            <p:ph type="subTitle" idx="1"/>
          </p:nvPr>
        </p:nvSpPr>
        <p:spPr>
          <a:xfrm>
            <a:off x="525462" y="2568600"/>
            <a:ext cx="8078787" cy="520200"/>
          </a:xfrm>
        </p:spPr>
        <p:txBody>
          <a:bodyPr/>
          <a:lstStyle>
            <a:lvl1pPr marL="0" indent="0" algn="l">
              <a:buNone/>
              <a:defRPr sz="3600">
                <a:solidFill>
                  <a:srgbClr val="AAA09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6" name="Text Placeholder 15"/>
          <p:cNvSpPr>
            <a:spLocks noGrp="1"/>
          </p:cNvSpPr>
          <p:nvPr>
            <p:ph type="body" sz="quarter" idx="13"/>
          </p:nvPr>
        </p:nvSpPr>
        <p:spPr>
          <a:xfrm>
            <a:off x="525463" y="3772813"/>
            <a:ext cx="8078787" cy="1079500"/>
          </a:xfrm>
        </p:spPr>
        <p:txBody>
          <a:bodyPr/>
          <a:lstStyle>
            <a:lvl1pPr marL="0" indent="0">
              <a:buNone/>
              <a:defRPr sz="2100">
                <a:solidFill>
                  <a:schemeClr val="tx1"/>
                </a:solidFill>
              </a:defRPr>
            </a:lvl1pPr>
          </a:lstStyle>
          <a:p>
            <a:pPr lvl="0"/>
            <a:r>
              <a:rPr lang="en-US"/>
              <a:t>Click to edit Master text styles</a:t>
            </a:r>
          </a:p>
        </p:txBody>
      </p:sp>
      <p:sp>
        <p:nvSpPr>
          <p:cNvPr id="10" name="Footer Placeholder 4"/>
          <p:cNvSpPr>
            <a:spLocks noGrp="1"/>
          </p:cNvSpPr>
          <p:nvPr>
            <p:ph type="ftr" sz="quarter" idx="3"/>
          </p:nvPr>
        </p:nvSpPr>
        <p:spPr>
          <a:xfrm>
            <a:off x="2124075" y="6319838"/>
            <a:ext cx="2895600" cy="168275"/>
          </a:xfrm>
          <a:prstGeom prst="rect">
            <a:avLst/>
          </a:prstGeom>
        </p:spPr>
        <p:txBody>
          <a:bodyPr vert="horz" lIns="0" tIns="0" rIns="0" bIns="0" rtlCol="0" anchor="b" anchorCtr="0"/>
          <a:lstStyle>
            <a:lvl1pPr algn="l" fontAlgn="auto">
              <a:spcBef>
                <a:spcPts val="0"/>
              </a:spcBef>
              <a:spcAft>
                <a:spcPts val="0"/>
              </a:spcAft>
              <a:defRPr sz="1100" dirty="0" smtClean="0">
                <a:solidFill>
                  <a:srgbClr val="AAA096"/>
                </a:solidFill>
                <a:latin typeface="+mn-lt"/>
                <a:cs typeface="+mn-cs"/>
              </a:defRPr>
            </a:lvl1pPr>
          </a:lstStyle>
          <a:p>
            <a:pPr>
              <a:defRPr/>
            </a:pPr>
            <a:r>
              <a:rPr lang="en-GB"/>
              <a:t>Dept. Name</a:t>
            </a:r>
          </a:p>
        </p:txBody>
      </p:sp>
      <p:sp>
        <p:nvSpPr>
          <p:cNvPr id="11" name="TextBox 10"/>
          <p:cNvSpPr txBox="1">
            <a:spLocks noChangeArrowheads="1"/>
          </p:cNvSpPr>
          <p:nvPr userDrawn="1"/>
        </p:nvSpPr>
        <p:spPr bwMode="auto">
          <a:xfrm>
            <a:off x="525463" y="6319838"/>
            <a:ext cx="15986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r>
              <a:rPr lang="en-GB" sz="1100" b="1" dirty="0">
                <a:solidFill>
                  <a:srgbClr val="AAA096"/>
                </a:solidFill>
              </a:rPr>
              <a:t>Fingal County Council</a:t>
            </a:r>
          </a:p>
        </p:txBody>
      </p:sp>
    </p:spTree>
    <p:extLst>
      <p:ext uri="{BB962C8B-B14F-4D97-AF65-F5344CB8AC3E}">
        <p14:creationId xmlns:p14="http://schemas.microsoft.com/office/powerpoint/2010/main" val="2516666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hapter v8">
    <p:spTree>
      <p:nvGrpSpPr>
        <p:cNvPr id="1" name=""/>
        <p:cNvGrpSpPr/>
        <p:nvPr/>
      </p:nvGrpSpPr>
      <p:grpSpPr>
        <a:xfrm>
          <a:off x="0" y="0"/>
          <a:ext cx="0" cy="0"/>
          <a:chOff x="0" y="0"/>
          <a:chExt cx="0" cy="0"/>
        </a:xfrm>
      </p:grpSpPr>
      <p:pic>
        <p:nvPicPr>
          <p:cNvPr id="3" name="Picture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9"/>
          <p:cNvSpPr txBox="1">
            <a:spLocks noChangeArrowheads="1"/>
          </p:cNvSpPr>
          <p:nvPr/>
        </p:nvSpPr>
        <p:spPr bwMode="auto">
          <a:xfrm>
            <a:off x="525463" y="6319838"/>
            <a:ext cx="15986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r>
              <a:rPr lang="en-GB" sz="1100" b="1">
                <a:solidFill>
                  <a:schemeClr val="bg1"/>
                </a:solidFill>
              </a:rPr>
              <a:t>Fingal County Council</a:t>
            </a:r>
          </a:p>
        </p:txBody>
      </p:sp>
      <p:sp>
        <p:nvSpPr>
          <p:cNvPr id="5" name="Slide Number Placeholder 5"/>
          <p:cNvSpPr txBox="1">
            <a:spLocks/>
          </p:cNvSpPr>
          <p:nvPr/>
        </p:nvSpPr>
        <p:spPr>
          <a:xfrm>
            <a:off x="7307263" y="6319838"/>
            <a:ext cx="968375" cy="168275"/>
          </a:xfrm>
          <a:prstGeom prst="rect">
            <a:avLst/>
          </a:prstGeom>
        </p:spPr>
        <p:txBody>
          <a:bodyPr lIns="0" tIns="0" rIns="0" bIns="0" anchor="b"/>
          <a:lstStyle>
            <a:defPPr>
              <a:defRPr lang="en-US"/>
            </a:defPPr>
            <a:lvl1pPr marL="0" algn="l"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GB" b="1" dirty="0">
                <a:solidFill>
                  <a:schemeClr val="bg1"/>
                </a:solidFill>
              </a:rPr>
              <a:t>fingal</a:t>
            </a:r>
            <a:r>
              <a:rPr lang="en-GB" dirty="0">
                <a:solidFill>
                  <a:schemeClr val="bg1"/>
                </a:solidFill>
              </a:rPr>
              <a:t>.ie</a:t>
            </a:r>
            <a:endParaRPr lang="en-GB" b="1" dirty="0">
              <a:solidFill>
                <a:schemeClr val="bg1"/>
              </a:solidFill>
            </a:endParaRPr>
          </a:p>
        </p:txBody>
      </p:sp>
      <p:sp>
        <p:nvSpPr>
          <p:cNvPr id="7" name="Text Placeholder 6"/>
          <p:cNvSpPr>
            <a:spLocks noGrp="1"/>
          </p:cNvSpPr>
          <p:nvPr>
            <p:ph type="body" sz="quarter" idx="10"/>
          </p:nvPr>
        </p:nvSpPr>
        <p:spPr>
          <a:xfrm>
            <a:off x="525463" y="1643059"/>
            <a:ext cx="8078787" cy="3843337"/>
          </a:xfrm>
        </p:spPr>
        <p:txBody>
          <a:bodyPr/>
          <a:lstStyle>
            <a:lvl1pPr marL="0" indent="0">
              <a:lnSpc>
                <a:spcPts val="6000"/>
              </a:lnSpc>
              <a:buNone/>
              <a:defRPr sz="5000">
                <a:solidFill>
                  <a:schemeClr val="bg1"/>
                </a:solidFill>
                <a:latin typeface="Open Sans Light" pitchFamily="34" charset="0"/>
                <a:ea typeface="Open Sans Light" pitchFamily="34" charset="0"/>
                <a:cs typeface="Open Sans Light" pitchFamily="34" charset="0"/>
              </a:defRPr>
            </a:lvl1pPr>
          </a:lstStyle>
          <a:p>
            <a:pPr lvl="0"/>
            <a:r>
              <a:rPr lang="en-US"/>
              <a:t>Click to edit Master text styles</a:t>
            </a:r>
          </a:p>
        </p:txBody>
      </p:sp>
      <p:sp>
        <p:nvSpPr>
          <p:cNvPr id="6" name="Footer Placeholder 4"/>
          <p:cNvSpPr>
            <a:spLocks noGrp="1"/>
          </p:cNvSpPr>
          <p:nvPr>
            <p:ph type="ftr" sz="quarter" idx="11"/>
          </p:nvPr>
        </p:nvSpPr>
        <p:spPr/>
        <p:txBody>
          <a:bodyPr/>
          <a:lstStyle>
            <a:lvl1pPr algn="l">
              <a:defRPr sz="1100" smtClean="0">
                <a:solidFill>
                  <a:schemeClr val="bg1"/>
                </a:solidFill>
              </a:defRPr>
            </a:lvl1pPr>
          </a:lstStyle>
          <a:p>
            <a:pPr>
              <a:defRPr/>
            </a:pPr>
            <a:r>
              <a:rPr lang="en-GB"/>
              <a:t>Dept. Name</a:t>
            </a:r>
            <a:endParaRPr lang="en-GB" dirty="0"/>
          </a:p>
        </p:txBody>
      </p:sp>
      <p:sp>
        <p:nvSpPr>
          <p:cNvPr id="8" name="Slide Number Placeholder 5"/>
          <p:cNvSpPr>
            <a:spLocks noGrp="1"/>
          </p:cNvSpPr>
          <p:nvPr>
            <p:ph type="sldNum" sz="quarter" idx="12"/>
          </p:nvPr>
        </p:nvSpPr>
        <p:spPr/>
        <p:txBody>
          <a:bodyPr/>
          <a:lstStyle>
            <a:lvl1pPr algn="r">
              <a:defRPr sz="1100" smtClean="0">
                <a:solidFill>
                  <a:schemeClr val="bg1"/>
                </a:solidFill>
              </a:defRPr>
            </a:lvl1pPr>
          </a:lstStyle>
          <a:p>
            <a:pPr>
              <a:defRPr/>
            </a:pPr>
            <a:fld id="{0DF6DBDF-31DB-452E-8B57-C5E6E17FCF3A}" type="slidenum">
              <a:rPr lang="en-GB"/>
              <a:pPr>
                <a:defRPr/>
              </a:pPr>
              <a:t>‹#›</a:t>
            </a:fld>
            <a:endParaRPr lang="en-GB" dirty="0"/>
          </a:p>
        </p:txBody>
      </p:sp>
    </p:spTree>
    <p:extLst>
      <p:ext uri="{BB962C8B-B14F-4D97-AF65-F5344CB8AC3E}">
        <p14:creationId xmlns:p14="http://schemas.microsoft.com/office/powerpoint/2010/main" val="2274427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v9">
    <p:spTree>
      <p:nvGrpSpPr>
        <p:cNvPr id="1" name=""/>
        <p:cNvGrpSpPr/>
        <p:nvPr/>
      </p:nvGrpSpPr>
      <p:grpSpPr>
        <a:xfrm>
          <a:off x="0" y="0"/>
          <a:ext cx="0" cy="0"/>
          <a:chOff x="0" y="0"/>
          <a:chExt cx="0" cy="0"/>
        </a:xfrm>
      </p:grpSpPr>
      <p:pic>
        <p:nvPicPr>
          <p:cNvPr id="3" name="Picture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9"/>
          <p:cNvSpPr txBox="1">
            <a:spLocks noChangeArrowheads="1"/>
          </p:cNvSpPr>
          <p:nvPr/>
        </p:nvSpPr>
        <p:spPr bwMode="auto">
          <a:xfrm>
            <a:off x="525463" y="6319838"/>
            <a:ext cx="15986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r>
              <a:rPr lang="en-GB" sz="1100" b="1">
                <a:solidFill>
                  <a:schemeClr val="bg1"/>
                </a:solidFill>
              </a:rPr>
              <a:t>Fingal County Council</a:t>
            </a:r>
          </a:p>
        </p:txBody>
      </p:sp>
      <p:sp>
        <p:nvSpPr>
          <p:cNvPr id="5" name="Slide Number Placeholder 5"/>
          <p:cNvSpPr txBox="1">
            <a:spLocks/>
          </p:cNvSpPr>
          <p:nvPr/>
        </p:nvSpPr>
        <p:spPr>
          <a:xfrm>
            <a:off x="7307263" y="6319838"/>
            <a:ext cx="968375" cy="168275"/>
          </a:xfrm>
          <a:prstGeom prst="rect">
            <a:avLst/>
          </a:prstGeom>
        </p:spPr>
        <p:txBody>
          <a:bodyPr lIns="0" tIns="0" rIns="0" bIns="0" anchor="b"/>
          <a:lstStyle>
            <a:defPPr>
              <a:defRPr lang="en-US"/>
            </a:defPPr>
            <a:lvl1pPr marL="0" algn="l"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GB" b="1" dirty="0">
                <a:solidFill>
                  <a:schemeClr val="bg1"/>
                </a:solidFill>
              </a:rPr>
              <a:t>fingal</a:t>
            </a:r>
            <a:r>
              <a:rPr lang="en-GB" dirty="0">
                <a:solidFill>
                  <a:schemeClr val="bg1"/>
                </a:solidFill>
              </a:rPr>
              <a:t>.ie</a:t>
            </a:r>
            <a:endParaRPr lang="en-GB" b="1" dirty="0">
              <a:solidFill>
                <a:schemeClr val="bg1"/>
              </a:solidFill>
            </a:endParaRPr>
          </a:p>
        </p:txBody>
      </p:sp>
      <p:sp>
        <p:nvSpPr>
          <p:cNvPr id="7" name="Text Placeholder 6"/>
          <p:cNvSpPr>
            <a:spLocks noGrp="1"/>
          </p:cNvSpPr>
          <p:nvPr>
            <p:ph type="body" sz="quarter" idx="10"/>
          </p:nvPr>
        </p:nvSpPr>
        <p:spPr>
          <a:xfrm>
            <a:off x="525463" y="1643059"/>
            <a:ext cx="8078787" cy="3843337"/>
          </a:xfrm>
        </p:spPr>
        <p:txBody>
          <a:bodyPr/>
          <a:lstStyle>
            <a:lvl1pPr marL="0" indent="0">
              <a:lnSpc>
                <a:spcPts val="6000"/>
              </a:lnSpc>
              <a:buNone/>
              <a:defRPr sz="5000">
                <a:solidFill>
                  <a:schemeClr val="bg1"/>
                </a:solidFill>
                <a:latin typeface="Open Sans Light" pitchFamily="34" charset="0"/>
                <a:ea typeface="Open Sans Light" pitchFamily="34" charset="0"/>
                <a:cs typeface="Open Sans Light" pitchFamily="34" charset="0"/>
              </a:defRPr>
            </a:lvl1pPr>
          </a:lstStyle>
          <a:p>
            <a:pPr lvl="0"/>
            <a:r>
              <a:rPr lang="en-US"/>
              <a:t>Click to edit Master text styles</a:t>
            </a:r>
          </a:p>
        </p:txBody>
      </p:sp>
      <p:sp>
        <p:nvSpPr>
          <p:cNvPr id="6" name="Footer Placeholder 4"/>
          <p:cNvSpPr>
            <a:spLocks noGrp="1"/>
          </p:cNvSpPr>
          <p:nvPr>
            <p:ph type="ftr" sz="quarter" idx="11"/>
          </p:nvPr>
        </p:nvSpPr>
        <p:spPr/>
        <p:txBody>
          <a:bodyPr/>
          <a:lstStyle>
            <a:lvl1pPr algn="l">
              <a:defRPr sz="1100" smtClean="0">
                <a:solidFill>
                  <a:schemeClr val="bg1"/>
                </a:solidFill>
              </a:defRPr>
            </a:lvl1pPr>
          </a:lstStyle>
          <a:p>
            <a:pPr>
              <a:defRPr/>
            </a:pPr>
            <a:r>
              <a:rPr lang="en-GB"/>
              <a:t>Dept. Name</a:t>
            </a:r>
            <a:endParaRPr lang="en-GB" dirty="0"/>
          </a:p>
        </p:txBody>
      </p:sp>
      <p:sp>
        <p:nvSpPr>
          <p:cNvPr id="8" name="Slide Number Placeholder 5"/>
          <p:cNvSpPr>
            <a:spLocks noGrp="1"/>
          </p:cNvSpPr>
          <p:nvPr>
            <p:ph type="sldNum" sz="quarter" idx="12"/>
          </p:nvPr>
        </p:nvSpPr>
        <p:spPr/>
        <p:txBody>
          <a:bodyPr/>
          <a:lstStyle>
            <a:lvl1pPr algn="r">
              <a:defRPr sz="1100" smtClean="0">
                <a:solidFill>
                  <a:schemeClr val="bg1"/>
                </a:solidFill>
              </a:defRPr>
            </a:lvl1pPr>
          </a:lstStyle>
          <a:p>
            <a:pPr>
              <a:defRPr/>
            </a:pPr>
            <a:fld id="{F55D3F72-2FD7-46AB-A454-5C924AB1D0F2}" type="slidenum">
              <a:rPr lang="en-GB"/>
              <a:pPr>
                <a:defRPr/>
              </a:pPr>
              <a:t>‹#›</a:t>
            </a:fld>
            <a:endParaRPr lang="en-GB" dirty="0"/>
          </a:p>
        </p:txBody>
      </p:sp>
    </p:spTree>
    <p:extLst>
      <p:ext uri="{BB962C8B-B14F-4D97-AF65-F5344CB8AC3E}">
        <p14:creationId xmlns:p14="http://schemas.microsoft.com/office/powerpoint/2010/main" val="241514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525463" y="289456"/>
            <a:ext cx="7196137" cy="562074"/>
          </a:xfrm>
        </p:spPr>
        <p:txBody>
          <a:bodyPr/>
          <a:lstStyle/>
          <a:p>
            <a:r>
              <a:rPr lang="en-US"/>
              <a:t>Click to edit Master title style</a:t>
            </a:r>
            <a:endParaRPr lang="en-GB" dirty="0"/>
          </a:p>
        </p:txBody>
      </p:sp>
      <p:sp>
        <p:nvSpPr>
          <p:cNvPr id="7" name="Picture Placeholder 6"/>
          <p:cNvSpPr>
            <a:spLocks noGrp="1"/>
          </p:cNvSpPr>
          <p:nvPr>
            <p:ph type="pic" sz="quarter" idx="12"/>
          </p:nvPr>
        </p:nvSpPr>
        <p:spPr>
          <a:xfrm>
            <a:off x="192088" y="1619250"/>
            <a:ext cx="8780462" cy="4448175"/>
          </a:xfrm>
          <a:solidFill>
            <a:schemeClr val="tx1">
              <a:lumMod val="20000"/>
              <a:lumOff val="80000"/>
            </a:schemeClr>
          </a:solidFill>
        </p:spPr>
        <p:txBody>
          <a:bodyPr rtlCol="0">
            <a:noAutofit/>
          </a:bodyPr>
          <a:lstStyle>
            <a:lvl1pPr marL="0" indent="0" algn="ctr">
              <a:buNone/>
              <a:defRPr sz="1200"/>
            </a:lvl1pPr>
          </a:lstStyle>
          <a:p>
            <a:pPr lvl="0"/>
            <a:r>
              <a:rPr lang="en-US" noProof="0"/>
              <a:t>Click icon to add picture</a:t>
            </a:r>
            <a:endParaRPr lang="en-GB" noProof="0" dirty="0"/>
          </a:p>
        </p:txBody>
      </p:sp>
      <p:sp>
        <p:nvSpPr>
          <p:cNvPr id="4" name="Footer Placeholder 4"/>
          <p:cNvSpPr>
            <a:spLocks noGrp="1"/>
          </p:cNvSpPr>
          <p:nvPr>
            <p:ph type="ftr" sz="quarter" idx="13"/>
          </p:nvPr>
        </p:nvSpPr>
        <p:spPr/>
        <p:txBody>
          <a:bodyPr/>
          <a:lstStyle>
            <a:lvl1pPr>
              <a:defRPr/>
            </a:lvl1pPr>
          </a:lstStyle>
          <a:p>
            <a:pPr>
              <a:defRPr/>
            </a:pPr>
            <a:r>
              <a:rPr lang="en-GB"/>
              <a:t>Dept. Name</a:t>
            </a:r>
          </a:p>
        </p:txBody>
      </p:sp>
      <p:sp>
        <p:nvSpPr>
          <p:cNvPr id="5" name="Slide Number Placeholder 5"/>
          <p:cNvSpPr>
            <a:spLocks noGrp="1"/>
          </p:cNvSpPr>
          <p:nvPr>
            <p:ph type="sldNum" sz="quarter" idx="14"/>
          </p:nvPr>
        </p:nvSpPr>
        <p:spPr/>
        <p:txBody>
          <a:bodyPr/>
          <a:lstStyle>
            <a:lvl1pPr>
              <a:defRPr/>
            </a:lvl1pPr>
          </a:lstStyle>
          <a:p>
            <a:pPr>
              <a:defRPr/>
            </a:pPr>
            <a:fld id="{11B68611-89F1-4365-ACB8-C750D72E9613}" type="slidenum">
              <a:rPr lang="en-GB"/>
              <a:pPr>
                <a:defRPr/>
              </a:pPr>
              <a:t>‹#›</a:t>
            </a:fld>
            <a:endParaRPr lang="en-GB" dirty="0"/>
          </a:p>
        </p:txBody>
      </p:sp>
    </p:spTree>
    <p:extLst>
      <p:ext uri="{BB962C8B-B14F-4D97-AF65-F5344CB8AC3E}">
        <p14:creationId xmlns:p14="http://schemas.microsoft.com/office/powerpoint/2010/main" val="833604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an Image">
    <p:spTree>
      <p:nvGrpSpPr>
        <p:cNvPr id="1" name=""/>
        <p:cNvGrpSpPr/>
        <p:nvPr/>
      </p:nvGrpSpPr>
      <p:grpSpPr>
        <a:xfrm>
          <a:off x="0" y="0"/>
          <a:ext cx="0" cy="0"/>
          <a:chOff x="0" y="0"/>
          <a:chExt cx="0" cy="0"/>
        </a:xfrm>
      </p:grpSpPr>
      <p:sp>
        <p:nvSpPr>
          <p:cNvPr id="2" name="Title 1"/>
          <p:cNvSpPr>
            <a:spLocks noGrp="1"/>
          </p:cNvSpPr>
          <p:nvPr>
            <p:ph type="title"/>
          </p:nvPr>
        </p:nvSpPr>
        <p:spPr>
          <a:xfrm>
            <a:off x="525463" y="289456"/>
            <a:ext cx="7196137" cy="562074"/>
          </a:xfrm>
        </p:spPr>
        <p:txBody>
          <a:bodyPr/>
          <a:lstStyle/>
          <a:p>
            <a:r>
              <a:rPr lang="en-US"/>
              <a:t>Click to edit Master title style</a:t>
            </a:r>
            <a:endParaRPr lang="en-GB" dirty="0"/>
          </a:p>
        </p:txBody>
      </p:sp>
      <p:sp>
        <p:nvSpPr>
          <p:cNvPr id="3" name="Content Placeholder 2"/>
          <p:cNvSpPr>
            <a:spLocks noGrp="1"/>
          </p:cNvSpPr>
          <p:nvPr>
            <p:ph idx="1"/>
          </p:nvPr>
        </p:nvSpPr>
        <p:spPr>
          <a:xfrm>
            <a:off x="525463" y="1544325"/>
            <a:ext cx="3856037" cy="4351649"/>
          </a:xfrm>
        </p:spPr>
        <p:txBody>
          <a:bodyPr/>
          <a:lstStyle>
            <a:lvl1pPr>
              <a:lnSpc>
                <a:spcPts val="3600"/>
              </a:lnSpc>
              <a:defRPr sz="2700"/>
            </a:lvl1pPr>
            <a:lvl2pPr>
              <a:lnSpc>
                <a:spcPts val="2500"/>
              </a:lnSpc>
              <a:defRPr sz="2000"/>
            </a:lvl2pPr>
            <a:lvl3pPr>
              <a:defRPr sz="2000"/>
            </a:lvl3pPr>
            <a:lvl4pPr>
              <a:defRPr sz="2000"/>
            </a:lvl4pPr>
            <a:lvl5pPr>
              <a:defRPr sz="1600"/>
            </a:lvl5pPr>
          </a:lstStyle>
          <a:p>
            <a:pPr lvl="0"/>
            <a:r>
              <a:rPr lang="en-US"/>
              <a:t>Click to edit Master text styles</a:t>
            </a:r>
          </a:p>
          <a:p>
            <a:pPr lvl="1"/>
            <a:r>
              <a:rPr lang="en-US"/>
              <a:t>Second level</a:t>
            </a:r>
          </a:p>
        </p:txBody>
      </p:sp>
      <p:sp>
        <p:nvSpPr>
          <p:cNvPr id="6" name="Picture Placeholder 6"/>
          <p:cNvSpPr>
            <a:spLocks noGrp="1"/>
          </p:cNvSpPr>
          <p:nvPr>
            <p:ph type="pic" sz="quarter" idx="12"/>
          </p:nvPr>
        </p:nvSpPr>
        <p:spPr>
          <a:xfrm>
            <a:off x="4762500" y="1590675"/>
            <a:ext cx="3841750" cy="4505325"/>
          </a:xfrm>
          <a:solidFill>
            <a:schemeClr val="tx1">
              <a:lumMod val="20000"/>
              <a:lumOff val="80000"/>
            </a:schemeClr>
          </a:solidFill>
        </p:spPr>
        <p:txBody>
          <a:bodyPr rtlCol="0">
            <a:noAutofit/>
          </a:bodyPr>
          <a:lstStyle>
            <a:lvl1pPr marL="0" indent="0" algn="ctr">
              <a:buNone/>
              <a:defRPr sz="1200"/>
            </a:lvl1pPr>
          </a:lstStyle>
          <a:p>
            <a:pPr lvl="0"/>
            <a:r>
              <a:rPr lang="en-US" noProof="0"/>
              <a:t>Click icon to add picture</a:t>
            </a:r>
            <a:endParaRPr lang="en-GB" noProof="0" dirty="0"/>
          </a:p>
        </p:txBody>
      </p:sp>
      <p:sp>
        <p:nvSpPr>
          <p:cNvPr id="5" name="Footer Placeholder 4"/>
          <p:cNvSpPr>
            <a:spLocks noGrp="1"/>
          </p:cNvSpPr>
          <p:nvPr>
            <p:ph type="ftr" sz="quarter" idx="13"/>
          </p:nvPr>
        </p:nvSpPr>
        <p:spPr/>
        <p:txBody>
          <a:bodyPr/>
          <a:lstStyle>
            <a:lvl1pPr>
              <a:defRPr/>
            </a:lvl1pPr>
          </a:lstStyle>
          <a:p>
            <a:pPr>
              <a:defRPr/>
            </a:pPr>
            <a:r>
              <a:rPr lang="en-GB"/>
              <a:t>Dept. Name</a:t>
            </a:r>
          </a:p>
        </p:txBody>
      </p:sp>
      <p:sp>
        <p:nvSpPr>
          <p:cNvPr id="7" name="Slide Number Placeholder 5"/>
          <p:cNvSpPr>
            <a:spLocks noGrp="1"/>
          </p:cNvSpPr>
          <p:nvPr>
            <p:ph type="sldNum" sz="quarter" idx="14"/>
          </p:nvPr>
        </p:nvSpPr>
        <p:spPr/>
        <p:txBody>
          <a:bodyPr/>
          <a:lstStyle>
            <a:lvl1pPr>
              <a:defRPr/>
            </a:lvl1pPr>
          </a:lstStyle>
          <a:p>
            <a:pPr>
              <a:defRPr/>
            </a:pPr>
            <a:fld id="{18858BCB-E79C-4E6A-9BE4-81C9188B3B12}" type="slidenum">
              <a:rPr lang="en-GB"/>
              <a:pPr>
                <a:defRPr/>
              </a:pPr>
              <a:t>‹#›</a:t>
            </a:fld>
            <a:endParaRPr lang="en-GB" dirty="0"/>
          </a:p>
        </p:txBody>
      </p:sp>
    </p:spTree>
    <p:extLst>
      <p:ext uri="{BB962C8B-B14F-4D97-AF65-F5344CB8AC3E}">
        <p14:creationId xmlns:p14="http://schemas.microsoft.com/office/powerpoint/2010/main" val="3872017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5463" y="289456"/>
            <a:ext cx="7196137" cy="562074"/>
          </a:xfrm>
        </p:spPr>
        <p:txBody>
          <a:bodyPr/>
          <a:lstStyle/>
          <a:p>
            <a:r>
              <a:rPr lang="en-US"/>
              <a:t>Click to edit Master title style</a:t>
            </a:r>
            <a:endParaRPr lang="en-GB"/>
          </a:p>
        </p:txBody>
      </p:sp>
      <p:sp>
        <p:nvSpPr>
          <p:cNvPr id="3" name="Footer Placeholder 4"/>
          <p:cNvSpPr>
            <a:spLocks noGrp="1"/>
          </p:cNvSpPr>
          <p:nvPr>
            <p:ph type="ftr" sz="quarter" idx="10"/>
          </p:nvPr>
        </p:nvSpPr>
        <p:spPr/>
        <p:txBody>
          <a:bodyPr/>
          <a:lstStyle>
            <a:lvl1pPr>
              <a:defRPr/>
            </a:lvl1pPr>
          </a:lstStyle>
          <a:p>
            <a:pPr>
              <a:defRPr/>
            </a:pPr>
            <a:r>
              <a:rPr lang="en-GB"/>
              <a:t>Dept. Name</a:t>
            </a:r>
          </a:p>
        </p:txBody>
      </p:sp>
      <p:sp>
        <p:nvSpPr>
          <p:cNvPr id="4" name="Slide Number Placeholder 5"/>
          <p:cNvSpPr>
            <a:spLocks noGrp="1"/>
          </p:cNvSpPr>
          <p:nvPr>
            <p:ph type="sldNum" sz="quarter" idx="11"/>
          </p:nvPr>
        </p:nvSpPr>
        <p:spPr/>
        <p:txBody>
          <a:bodyPr/>
          <a:lstStyle>
            <a:lvl1pPr>
              <a:defRPr/>
            </a:lvl1pPr>
          </a:lstStyle>
          <a:p>
            <a:pPr>
              <a:defRPr/>
            </a:pPr>
            <a:fld id="{C9EA6B27-579D-4F7B-AEA3-3E1E154EDA0E}" type="slidenum">
              <a:rPr lang="en-GB"/>
              <a:pPr>
                <a:defRPr/>
              </a:pPr>
              <a:t>‹#›</a:t>
            </a:fld>
            <a:endParaRPr lang="en-GB" dirty="0"/>
          </a:p>
        </p:txBody>
      </p:sp>
    </p:spTree>
    <p:extLst>
      <p:ext uri="{BB962C8B-B14F-4D97-AF65-F5344CB8AC3E}">
        <p14:creationId xmlns:p14="http://schemas.microsoft.com/office/powerpoint/2010/main" val="3952713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25463" y="2068201"/>
            <a:ext cx="7164387" cy="275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4"/>
          <p:cNvSpPr>
            <a:spLocks noGrp="1"/>
          </p:cNvSpPr>
          <p:nvPr>
            <p:ph type="ftr" sz="quarter" idx="10"/>
          </p:nvPr>
        </p:nvSpPr>
        <p:spPr/>
        <p:txBody>
          <a:bodyPr/>
          <a:lstStyle>
            <a:lvl1pPr>
              <a:defRPr/>
            </a:lvl1pPr>
          </a:lstStyle>
          <a:p>
            <a:pPr>
              <a:defRPr/>
            </a:pPr>
            <a:r>
              <a:rPr lang="en-GB"/>
              <a:t>Dept. Name</a:t>
            </a:r>
          </a:p>
        </p:txBody>
      </p:sp>
      <p:sp>
        <p:nvSpPr>
          <p:cNvPr id="5" name="Slide Number Placeholder 5"/>
          <p:cNvSpPr>
            <a:spLocks noGrp="1"/>
          </p:cNvSpPr>
          <p:nvPr>
            <p:ph type="sldNum" sz="quarter" idx="11"/>
          </p:nvPr>
        </p:nvSpPr>
        <p:spPr/>
        <p:txBody>
          <a:bodyPr/>
          <a:lstStyle>
            <a:lvl1pPr>
              <a:defRPr/>
            </a:lvl1pPr>
          </a:lstStyle>
          <a:p>
            <a:pPr>
              <a:defRPr/>
            </a:pPr>
            <a:fld id="{7BA16011-EEB9-410C-B5F8-ADF5AA0D39B6}" type="slidenum">
              <a:rPr lang="en-GB"/>
              <a:pPr>
                <a:defRPr/>
              </a:pPr>
              <a:t>‹#›</a:t>
            </a:fld>
            <a:endParaRPr lang="en-GB" dirty="0"/>
          </a:p>
        </p:txBody>
      </p:sp>
    </p:spTree>
    <p:extLst>
      <p:ext uri="{BB962C8B-B14F-4D97-AF65-F5344CB8AC3E}">
        <p14:creationId xmlns:p14="http://schemas.microsoft.com/office/powerpoint/2010/main" val="4123952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hapter v1">
    <p:spTree>
      <p:nvGrpSpPr>
        <p:cNvPr id="1" name=""/>
        <p:cNvGrpSpPr/>
        <p:nvPr/>
      </p:nvGrpSpPr>
      <p:grpSpPr>
        <a:xfrm>
          <a:off x="0" y="0"/>
          <a:ext cx="0" cy="0"/>
          <a:chOff x="0" y="0"/>
          <a:chExt cx="0" cy="0"/>
        </a:xfrm>
      </p:grpSpPr>
      <p:pic>
        <p:nvPicPr>
          <p:cNvPr id="3" name="Picture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9"/>
          <p:cNvSpPr txBox="1">
            <a:spLocks noChangeArrowheads="1"/>
          </p:cNvSpPr>
          <p:nvPr/>
        </p:nvSpPr>
        <p:spPr bwMode="auto">
          <a:xfrm>
            <a:off x="525463" y="6319838"/>
            <a:ext cx="15986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r>
              <a:rPr lang="en-GB" sz="1100" b="1">
                <a:solidFill>
                  <a:schemeClr val="bg1"/>
                </a:solidFill>
              </a:rPr>
              <a:t>Fingal County Council</a:t>
            </a:r>
          </a:p>
        </p:txBody>
      </p:sp>
      <p:sp>
        <p:nvSpPr>
          <p:cNvPr id="5" name="Slide Number Placeholder 5"/>
          <p:cNvSpPr txBox="1">
            <a:spLocks/>
          </p:cNvSpPr>
          <p:nvPr/>
        </p:nvSpPr>
        <p:spPr>
          <a:xfrm>
            <a:off x="7307263" y="6319838"/>
            <a:ext cx="968375" cy="168275"/>
          </a:xfrm>
          <a:prstGeom prst="rect">
            <a:avLst/>
          </a:prstGeom>
        </p:spPr>
        <p:txBody>
          <a:bodyPr lIns="0" tIns="0" rIns="0" bIns="0" anchor="b"/>
          <a:lstStyle>
            <a:defPPr>
              <a:defRPr lang="en-US"/>
            </a:defPPr>
            <a:lvl1pPr marL="0" algn="l"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GB" b="1" dirty="0">
                <a:solidFill>
                  <a:schemeClr val="bg1"/>
                </a:solidFill>
              </a:rPr>
              <a:t>fingal</a:t>
            </a:r>
            <a:r>
              <a:rPr lang="en-GB" dirty="0">
                <a:solidFill>
                  <a:schemeClr val="bg1"/>
                </a:solidFill>
              </a:rPr>
              <a:t>.ie</a:t>
            </a:r>
            <a:endParaRPr lang="en-GB" b="1" dirty="0">
              <a:solidFill>
                <a:schemeClr val="bg1"/>
              </a:solidFill>
            </a:endParaRPr>
          </a:p>
        </p:txBody>
      </p:sp>
      <p:sp>
        <p:nvSpPr>
          <p:cNvPr id="7" name="Text Placeholder 6"/>
          <p:cNvSpPr>
            <a:spLocks noGrp="1"/>
          </p:cNvSpPr>
          <p:nvPr>
            <p:ph type="body" sz="quarter" idx="10"/>
          </p:nvPr>
        </p:nvSpPr>
        <p:spPr>
          <a:xfrm>
            <a:off x="525463" y="1643059"/>
            <a:ext cx="8078787" cy="3843337"/>
          </a:xfrm>
        </p:spPr>
        <p:txBody>
          <a:bodyPr/>
          <a:lstStyle>
            <a:lvl1pPr marL="0" indent="0">
              <a:lnSpc>
                <a:spcPts val="6000"/>
              </a:lnSpc>
              <a:buNone/>
              <a:defRPr sz="5000">
                <a:solidFill>
                  <a:schemeClr val="bg1"/>
                </a:solidFill>
                <a:latin typeface="Open Sans Light" pitchFamily="34" charset="0"/>
                <a:ea typeface="Open Sans Light" pitchFamily="34" charset="0"/>
                <a:cs typeface="Open Sans Light" pitchFamily="34" charset="0"/>
              </a:defRPr>
            </a:lvl1pPr>
          </a:lstStyle>
          <a:p>
            <a:pPr lvl="0"/>
            <a:r>
              <a:rPr lang="en-US"/>
              <a:t>Click to edit Master text styles</a:t>
            </a:r>
          </a:p>
        </p:txBody>
      </p:sp>
      <p:sp>
        <p:nvSpPr>
          <p:cNvPr id="6" name="Footer Placeholder 4"/>
          <p:cNvSpPr>
            <a:spLocks noGrp="1"/>
          </p:cNvSpPr>
          <p:nvPr>
            <p:ph type="ftr" sz="quarter" idx="11"/>
          </p:nvPr>
        </p:nvSpPr>
        <p:spPr/>
        <p:txBody>
          <a:bodyPr/>
          <a:lstStyle>
            <a:lvl1pPr algn="l">
              <a:defRPr sz="1100" smtClean="0">
                <a:solidFill>
                  <a:schemeClr val="bg1"/>
                </a:solidFill>
              </a:defRPr>
            </a:lvl1pPr>
          </a:lstStyle>
          <a:p>
            <a:pPr>
              <a:defRPr/>
            </a:pPr>
            <a:r>
              <a:rPr lang="en-GB"/>
              <a:t>Dept. Name</a:t>
            </a:r>
            <a:endParaRPr lang="en-GB" dirty="0"/>
          </a:p>
        </p:txBody>
      </p:sp>
      <p:sp>
        <p:nvSpPr>
          <p:cNvPr id="8" name="Slide Number Placeholder 5"/>
          <p:cNvSpPr>
            <a:spLocks noGrp="1"/>
          </p:cNvSpPr>
          <p:nvPr>
            <p:ph type="sldNum" sz="quarter" idx="12"/>
          </p:nvPr>
        </p:nvSpPr>
        <p:spPr/>
        <p:txBody>
          <a:bodyPr/>
          <a:lstStyle>
            <a:lvl1pPr algn="r">
              <a:defRPr sz="1100" smtClean="0">
                <a:solidFill>
                  <a:schemeClr val="bg1"/>
                </a:solidFill>
              </a:defRPr>
            </a:lvl1pPr>
          </a:lstStyle>
          <a:p>
            <a:pPr>
              <a:defRPr/>
            </a:pPr>
            <a:fld id="{CEDEAB46-94F7-46FB-A3CF-8EF856B37BED}" type="slidenum">
              <a:rPr lang="en-GB"/>
              <a:pPr>
                <a:defRPr/>
              </a:pPr>
              <a:t>‹#›</a:t>
            </a:fld>
            <a:endParaRPr lang="en-GB" dirty="0"/>
          </a:p>
        </p:txBody>
      </p:sp>
    </p:spTree>
    <p:extLst>
      <p:ext uri="{BB962C8B-B14F-4D97-AF65-F5344CB8AC3E}">
        <p14:creationId xmlns:p14="http://schemas.microsoft.com/office/powerpoint/2010/main" val="1449447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 v2">
    <p:spTree>
      <p:nvGrpSpPr>
        <p:cNvPr id="1" name=""/>
        <p:cNvGrpSpPr/>
        <p:nvPr/>
      </p:nvGrpSpPr>
      <p:grpSpPr>
        <a:xfrm>
          <a:off x="0" y="0"/>
          <a:ext cx="0" cy="0"/>
          <a:chOff x="0" y="0"/>
          <a:chExt cx="0" cy="0"/>
        </a:xfrm>
      </p:grpSpPr>
      <p:pic>
        <p:nvPicPr>
          <p:cNvPr id="3" name="Picture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9"/>
          <p:cNvSpPr txBox="1">
            <a:spLocks noChangeArrowheads="1"/>
          </p:cNvSpPr>
          <p:nvPr/>
        </p:nvSpPr>
        <p:spPr bwMode="auto">
          <a:xfrm>
            <a:off x="525463" y="6319838"/>
            <a:ext cx="15986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r>
              <a:rPr lang="en-GB" sz="1100" b="1">
                <a:solidFill>
                  <a:schemeClr val="bg1"/>
                </a:solidFill>
              </a:rPr>
              <a:t>Fingal County Council</a:t>
            </a:r>
          </a:p>
        </p:txBody>
      </p:sp>
      <p:sp>
        <p:nvSpPr>
          <p:cNvPr id="5" name="Slide Number Placeholder 5"/>
          <p:cNvSpPr txBox="1">
            <a:spLocks/>
          </p:cNvSpPr>
          <p:nvPr/>
        </p:nvSpPr>
        <p:spPr>
          <a:xfrm>
            <a:off x="7307263" y="6319838"/>
            <a:ext cx="968375" cy="168275"/>
          </a:xfrm>
          <a:prstGeom prst="rect">
            <a:avLst/>
          </a:prstGeom>
        </p:spPr>
        <p:txBody>
          <a:bodyPr lIns="0" tIns="0" rIns="0" bIns="0" anchor="b"/>
          <a:lstStyle>
            <a:defPPr>
              <a:defRPr lang="en-US"/>
            </a:defPPr>
            <a:lvl1pPr marL="0" algn="l"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GB" b="1" dirty="0">
                <a:solidFill>
                  <a:schemeClr val="bg1"/>
                </a:solidFill>
              </a:rPr>
              <a:t>fingal</a:t>
            </a:r>
            <a:r>
              <a:rPr lang="en-GB" dirty="0">
                <a:solidFill>
                  <a:schemeClr val="bg1"/>
                </a:solidFill>
              </a:rPr>
              <a:t>.ie</a:t>
            </a:r>
            <a:endParaRPr lang="en-GB" b="1" dirty="0">
              <a:solidFill>
                <a:schemeClr val="bg1"/>
              </a:solidFill>
            </a:endParaRPr>
          </a:p>
        </p:txBody>
      </p:sp>
      <p:sp>
        <p:nvSpPr>
          <p:cNvPr id="7" name="Text Placeholder 6"/>
          <p:cNvSpPr>
            <a:spLocks noGrp="1"/>
          </p:cNvSpPr>
          <p:nvPr>
            <p:ph type="body" sz="quarter" idx="10"/>
          </p:nvPr>
        </p:nvSpPr>
        <p:spPr>
          <a:xfrm>
            <a:off x="525463" y="1643059"/>
            <a:ext cx="8078787" cy="3843337"/>
          </a:xfrm>
        </p:spPr>
        <p:txBody>
          <a:bodyPr/>
          <a:lstStyle>
            <a:lvl1pPr marL="0" indent="0">
              <a:lnSpc>
                <a:spcPts val="6000"/>
              </a:lnSpc>
              <a:buNone/>
              <a:defRPr sz="5000">
                <a:solidFill>
                  <a:schemeClr val="bg1"/>
                </a:solidFill>
                <a:latin typeface="Open Sans Light" pitchFamily="34" charset="0"/>
                <a:ea typeface="Open Sans Light" pitchFamily="34" charset="0"/>
                <a:cs typeface="Open Sans Light" pitchFamily="34" charset="0"/>
              </a:defRPr>
            </a:lvl1pPr>
          </a:lstStyle>
          <a:p>
            <a:pPr lvl="0"/>
            <a:r>
              <a:rPr lang="en-US"/>
              <a:t>Click to edit Master text styles</a:t>
            </a:r>
          </a:p>
        </p:txBody>
      </p:sp>
      <p:sp>
        <p:nvSpPr>
          <p:cNvPr id="6" name="Footer Placeholder 4"/>
          <p:cNvSpPr>
            <a:spLocks noGrp="1"/>
          </p:cNvSpPr>
          <p:nvPr>
            <p:ph type="ftr" sz="quarter" idx="11"/>
          </p:nvPr>
        </p:nvSpPr>
        <p:spPr/>
        <p:txBody>
          <a:bodyPr/>
          <a:lstStyle>
            <a:lvl1pPr algn="l">
              <a:defRPr sz="1100" smtClean="0">
                <a:solidFill>
                  <a:schemeClr val="bg1"/>
                </a:solidFill>
              </a:defRPr>
            </a:lvl1pPr>
          </a:lstStyle>
          <a:p>
            <a:pPr>
              <a:defRPr/>
            </a:pPr>
            <a:r>
              <a:rPr lang="en-GB"/>
              <a:t>Dept. Name</a:t>
            </a:r>
            <a:endParaRPr lang="en-GB" dirty="0"/>
          </a:p>
        </p:txBody>
      </p:sp>
      <p:sp>
        <p:nvSpPr>
          <p:cNvPr id="8" name="Slide Number Placeholder 5"/>
          <p:cNvSpPr>
            <a:spLocks noGrp="1"/>
          </p:cNvSpPr>
          <p:nvPr>
            <p:ph type="sldNum" sz="quarter" idx="12"/>
          </p:nvPr>
        </p:nvSpPr>
        <p:spPr/>
        <p:txBody>
          <a:bodyPr/>
          <a:lstStyle>
            <a:lvl1pPr algn="r">
              <a:defRPr sz="1100" smtClean="0">
                <a:solidFill>
                  <a:schemeClr val="bg1"/>
                </a:solidFill>
              </a:defRPr>
            </a:lvl1pPr>
          </a:lstStyle>
          <a:p>
            <a:pPr>
              <a:defRPr/>
            </a:pPr>
            <a:fld id="{3868335A-65F4-46DD-AD7D-02DE0A7095A5}" type="slidenum">
              <a:rPr lang="en-GB"/>
              <a:pPr>
                <a:defRPr/>
              </a:pPr>
              <a:t>‹#›</a:t>
            </a:fld>
            <a:endParaRPr lang="en-GB" dirty="0"/>
          </a:p>
        </p:txBody>
      </p:sp>
    </p:spTree>
    <p:extLst>
      <p:ext uri="{BB962C8B-B14F-4D97-AF65-F5344CB8AC3E}">
        <p14:creationId xmlns:p14="http://schemas.microsoft.com/office/powerpoint/2010/main" val="1240070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ter v3">
    <p:spTree>
      <p:nvGrpSpPr>
        <p:cNvPr id="1" name=""/>
        <p:cNvGrpSpPr/>
        <p:nvPr/>
      </p:nvGrpSpPr>
      <p:grpSpPr>
        <a:xfrm>
          <a:off x="0" y="0"/>
          <a:ext cx="0" cy="0"/>
          <a:chOff x="0" y="0"/>
          <a:chExt cx="0" cy="0"/>
        </a:xfrm>
      </p:grpSpPr>
      <p:pic>
        <p:nvPicPr>
          <p:cNvPr id="3" name="Picture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9"/>
          <p:cNvSpPr txBox="1">
            <a:spLocks noChangeArrowheads="1"/>
          </p:cNvSpPr>
          <p:nvPr/>
        </p:nvSpPr>
        <p:spPr bwMode="auto">
          <a:xfrm>
            <a:off x="525463" y="6319838"/>
            <a:ext cx="15986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r>
              <a:rPr lang="en-GB" sz="1100" b="1">
                <a:solidFill>
                  <a:schemeClr val="bg1"/>
                </a:solidFill>
              </a:rPr>
              <a:t>Fingal County Council</a:t>
            </a:r>
          </a:p>
        </p:txBody>
      </p:sp>
      <p:sp>
        <p:nvSpPr>
          <p:cNvPr id="5" name="Slide Number Placeholder 5"/>
          <p:cNvSpPr txBox="1">
            <a:spLocks/>
          </p:cNvSpPr>
          <p:nvPr/>
        </p:nvSpPr>
        <p:spPr>
          <a:xfrm>
            <a:off x="7307263" y="6319838"/>
            <a:ext cx="968375" cy="168275"/>
          </a:xfrm>
          <a:prstGeom prst="rect">
            <a:avLst/>
          </a:prstGeom>
        </p:spPr>
        <p:txBody>
          <a:bodyPr lIns="0" tIns="0" rIns="0" bIns="0" anchor="b"/>
          <a:lstStyle>
            <a:defPPr>
              <a:defRPr lang="en-US"/>
            </a:defPPr>
            <a:lvl1pPr marL="0" algn="l"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GB" b="1" dirty="0">
                <a:solidFill>
                  <a:schemeClr val="bg1"/>
                </a:solidFill>
              </a:rPr>
              <a:t>fingal</a:t>
            </a:r>
            <a:r>
              <a:rPr lang="en-GB" dirty="0">
                <a:solidFill>
                  <a:schemeClr val="bg1"/>
                </a:solidFill>
              </a:rPr>
              <a:t>.ie</a:t>
            </a:r>
            <a:endParaRPr lang="en-GB" b="1" dirty="0">
              <a:solidFill>
                <a:schemeClr val="bg1"/>
              </a:solidFill>
            </a:endParaRPr>
          </a:p>
        </p:txBody>
      </p:sp>
      <p:sp>
        <p:nvSpPr>
          <p:cNvPr id="7" name="Text Placeholder 6"/>
          <p:cNvSpPr>
            <a:spLocks noGrp="1"/>
          </p:cNvSpPr>
          <p:nvPr>
            <p:ph type="body" sz="quarter" idx="10"/>
          </p:nvPr>
        </p:nvSpPr>
        <p:spPr>
          <a:xfrm>
            <a:off x="525463" y="1643059"/>
            <a:ext cx="8078787" cy="3843337"/>
          </a:xfrm>
        </p:spPr>
        <p:txBody>
          <a:bodyPr/>
          <a:lstStyle>
            <a:lvl1pPr marL="0" indent="0">
              <a:lnSpc>
                <a:spcPts val="6000"/>
              </a:lnSpc>
              <a:buNone/>
              <a:defRPr sz="5000">
                <a:solidFill>
                  <a:schemeClr val="bg1"/>
                </a:solidFill>
                <a:latin typeface="Open Sans Light" pitchFamily="34" charset="0"/>
                <a:ea typeface="Open Sans Light" pitchFamily="34" charset="0"/>
                <a:cs typeface="Open Sans Light" pitchFamily="34" charset="0"/>
              </a:defRPr>
            </a:lvl1pPr>
          </a:lstStyle>
          <a:p>
            <a:pPr lvl="0"/>
            <a:r>
              <a:rPr lang="en-US"/>
              <a:t>Click to edit Master text styles</a:t>
            </a:r>
          </a:p>
        </p:txBody>
      </p:sp>
      <p:sp>
        <p:nvSpPr>
          <p:cNvPr id="6" name="Footer Placeholder 4"/>
          <p:cNvSpPr>
            <a:spLocks noGrp="1"/>
          </p:cNvSpPr>
          <p:nvPr>
            <p:ph type="ftr" sz="quarter" idx="11"/>
          </p:nvPr>
        </p:nvSpPr>
        <p:spPr/>
        <p:txBody>
          <a:bodyPr/>
          <a:lstStyle>
            <a:lvl1pPr algn="l">
              <a:defRPr sz="1100" smtClean="0">
                <a:solidFill>
                  <a:schemeClr val="bg1"/>
                </a:solidFill>
              </a:defRPr>
            </a:lvl1pPr>
          </a:lstStyle>
          <a:p>
            <a:pPr>
              <a:defRPr/>
            </a:pPr>
            <a:r>
              <a:rPr lang="en-GB"/>
              <a:t>Dept. Name</a:t>
            </a:r>
            <a:endParaRPr lang="en-GB" dirty="0"/>
          </a:p>
        </p:txBody>
      </p:sp>
      <p:sp>
        <p:nvSpPr>
          <p:cNvPr id="8" name="Slide Number Placeholder 5"/>
          <p:cNvSpPr>
            <a:spLocks noGrp="1"/>
          </p:cNvSpPr>
          <p:nvPr>
            <p:ph type="sldNum" sz="quarter" idx="12"/>
          </p:nvPr>
        </p:nvSpPr>
        <p:spPr/>
        <p:txBody>
          <a:bodyPr/>
          <a:lstStyle>
            <a:lvl1pPr algn="r">
              <a:defRPr sz="1100" smtClean="0">
                <a:solidFill>
                  <a:schemeClr val="bg1"/>
                </a:solidFill>
              </a:defRPr>
            </a:lvl1pPr>
          </a:lstStyle>
          <a:p>
            <a:pPr>
              <a:defRPr/>
            </a:pPr>
            <a:fld id="{626D286D-C72D-4369-9664-188AF84E1E16}" type="slidenum">
              <a:rPr lang="en-GB"/>
              <a:pPr>
                <a:defRPr/>
              </a:pPr>
              <a:t>‹#›</a:t>
            </a:fld>
            <a:endParaRPr lang="en-GB" dirty="0"/>
          </a:p>
        </p:txBody>
      </p:sp>
    </p:spTree>
    <p:extLst>
      <p:ext uri="{BB962C8B-B14F-4D97-AF65-F5344CB8AC3E}">
        <p14:creationId xmlns:p14="http://schemas.microsoft.com/office/powerpoint/2010/main" val="4282296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ter v4">
    <p:spTree>
      <p:nvGrpSpPr>
        <p:cNvPr id="1" name=""/>
        <p:cNvGrpSpPr/>
        <p:nvPr/>
      </p:nvGrpSpPr>
      <p:grpSpPr>
        <a:xfrm>
          <a:off x="0" y="0"/>
          <a:ext cx="0" cy="0"/>
          <a:chOff x="0" y="0"/>
          <a:chExt cx="0" cy="0"/>
        </a:xfrm>
      </p:grpSpPr>
      <p:pic>
        <p:nvPicPr>
          <p:cNvPr id="3" name="Picture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9"/>
          <p:cNvSpPr txBox="1">
            <a:spLocks noChangeArrowheads="1"/>
          </p:cNvSpPr>
          <p:nvPr/>
        </p:nvSpPr>
        <p:spPr bwMode="auto">
          <a:xfrm>
            <a:off x="525463" y="6319838"/>
            <a:ext cx="15986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r>
              <a:rPr lang="en-GB" sz="1100" b="1">
                <a:solidFill>
                  <a:schemeClr val="bg1"/>
                </a:solidFill>
              </a:rPr>
              <a:t>Fingal County Council</a:t>
            </a:r>
          </a:p>
        </p:txBody>
      </p:sp>
      <p:sp>
        <p:nvSpPr>
          <p:cNvPr id="5" name="Slide Number Placeholder 5"/>
          <p:cNvSpPr txBox="1">
            <a:spLocks/>
          </p:cNvSpPr>
          <p:nvPr/>
        </p:nvSpPr>
        <p:spPr>
          <a:xfrm>
            <a:off x="7307263" y="6319838"/>
            <a:ext cx="968375" cy="168275"/>
          </a:xfrm>
          <a:prstGeom prst="rect">
            <a:avLst/>
          </a:prstGeom>
        </p:spPr>
        <p:txBody>
          <a:bodyPr lIns="0" tIns="0" rIns="0" bIns="0" anchor="b"/>
          <a:lstStyle>
            <a:defPPr>
              <a:defRPr lang="en-US"/>
            </a:defPPr>
            <a:lvl1pPr marL="0" algn="l"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GB" b="1" dirty="0">
                <a:solidFill>
                  <a:schemeClr val="bg1"/>
                </a:solidFill>
              </a:rPr>
              <a:t>fingal</a:t>
            </a:r>
            <a:r>
              <a:rPr lang="en-GB" dirty="0">
                <a:solidFill>
                  <a:schemeClr val="bg1"/>
                </a:solidFill>
              </a:rPr>
              <a:t>.ie</a:t>
            </a:r>
            <a:endParaRPr lang="en-GB" b="1" dirty="0">
              <a:solidFill>
                <a:schemeClr val="bg1"/>
              </a:solidFill>
            </a:endParaRPr>
          </a:p>
        </p:txBody>
      </p:sp>
      <p:sp>
        <p:nvSpPr>
          <p:cNvPr id="7" name="Text Placeholder 6"/>
          <p:cNvSpPr>
            <a:spLocks noGrp="1"/>
          </p:cNvSpPr>
          <p:nvPr>
            <p:ph type="body" sz="quarter" idx="10"/>
          </p:nvPr>
        </p:nvSpPr>
        <p:spPr>
          <a:xfrm>
            <a:off x="525463" y="1643059"/>
            <a:ext cx="8078787" cy="3843337"/>
          </a:xfrm>
        </p:spPr>
        <p:txBody>
          <a:bodyPr/>
          <a:lstStyle>
            <a:lvl1pPr marL="0" indent="0">
              <a:lnSpc>
                <a:spcPts val="6000"/>
              </a:lnSpc>
              <a:buNone/>
              <a:defRPr sz="5000">
                <a:solidFill>
                  <a:schemeClr val="bg1"/>
                </a:solidFill>
                <a:latin typeface="Open Sans Light" pitchFamily="34" charset="0"/>
                <a:ea typeface="Open Sans Light" pitchFamily="34" charset="0"/>
                <a:cs typeface="Open Sans Light" pitchFamily="34" charset="0"/>
              </a:defRPr>
            </a:lvl1pPr>
          </a:lstStyle>
          <a:p>
            <a:pPr lvl="0"/>
            <a:r>
              <a:rPr lang="en-US"/>
              <a:t>Click to edit Master text styles</a:t>
            </a:r>
          </a:p>
        </p:txBody>
      </p:sp>
      <p:sp>
        <p:nvSpPr>
          <p:cNvPr id="6" name="Footer Placeholder 4"/>
          <p:cNvSpPr>
            <a:spLocks noGrp="1"/>
          </p:cNvSpPr>
          <p:nvPr>
            <p:ph type="ftr" sz="quarter" idx="11"/>
          </p:nvPr>
        </p:nvSpPr>
        <p:spPr/>
        <p:txBody>
          <a:bodyPr/>
          <a:lstStyle>
            <a:lvl1pPr algn="l">
              <a:defRPr sz="1100" smtClean="0">
                <a:solidFill>
                  <a:schemeClr val="bg1"/>
                </a:solidFill>
              </a:defRPr>
            </a:lvl1pPr>
          </a:lstStyle>
          <a:p>
            <a:pPr>
              <a:defRPr/>
            </a:pPr>
            <a:r>
              <a:rPr lang="en-GB"/>
              <a:t>Dept. Name</a:t>
            </a:r>
            <a:endParaRPr lang="en-GB" dirty="0"/>
          </a:p>
        </p:txBody>
      </p:sp>
      <p:sp>
        <p:nvSpPr>
          <p:cNvPr id="8" name="Slide Number Placeholder 5"/>
          <p:cNvSpPr>
            <a:spLocks noGrp="1"/>
          </p:cNvSpPr>
          <p:nvPr>
            <p:ph type="sldNum" sz="quarter" idx="12"/>
          </p:nvPr>
        </p:nvSpPr>
        <p:spPr/>
        <p:txBody>
          <a:bodyPr/>
          <a:lstStyle>
            <a:lvl1pPr algn="r">
              <a:defRPr sz="1100" smtClean="0">
                <a:solidFill>
                  <a:schemeClr val="bg1"/>
                </a:solidFill>
              </a:defRPr>
            </a:lvl1pPr>
          </a:lstStyle>
          <a:p>
            <a:pPr>
              <a:defRPr/>
            </a:pPr>
            <a:fld id="{0F569D3C-AF1E-4A9B-99EB-D4F5F9ECF818}" type="slidenum">
              <a:rPr lang="en-GB"/>
              <a:pPr>
                <a:defRPr/>
              </a:pPr>
              <a:t>‹#›</a:t>
            </a:fld>
            <a:endParaRPr lang="en-GB" dirty="0"/>
          </a:p>
        </p:txBody>
      </p:sp>
    </p:spTree>
    <p:extLst>
      <p:ext uri="{BB962C8B-B14F-4D97-AF65-F5344CB8AC3E}">
        <p14:creationId xmlns:p14="http://schemas.microsoft.com/office/powerpoint/2010/main" val="1761127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hapter v5">
    <p:spTree>
      <p:nvGrpSpPr>
        <p:cNvPr id="1" name=""/>
        <p:cNvGrpSpPr/>
        <p:nvPr/>
      </p:nvGrpSpPr>
      <p:grpSpPr>
        <a:xfrm>
          <a:off x="0" y="0"/>
          <a:ext cx="0" cy="0"/>
          <a:chOff x="0" y="0"/>
          <a:chExt cx="0" cy="0"/>
        </a:xfrm>
      </p:grpSpPr>
      <p:pic>
        <p:nvPicPr>
          <p:cNvPr id="3" name="Picture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9"/>
          <p:cNvSpPr txBox="1">
            <a:spLocks noChangeArrowheads="1"/>
          </p:cNvSpPr>
          <p:nvPr/>
        </p:nvSpPr>
        <p:spPr bwMode="auto">
          <a:xfrm>
            <a:off x="525463" y="6319838"/>
            <a:ext cx="15986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r>
              <a:rPr lang="en-GB" sz="1100" b="1">
                <a:solidFill>
                  <a:schemeClr val="bg1"/>
                </a:solidFill>
              </a:rPr>
              <a:t>Fingal County Council</a:t>
            </a:r>
          </a:p>
        </p:txBody>
      </p:sp>
      <p:sp>
        <p:nvSpPr>
          <p:cNvPr id="5" name="Slide Number Placeholder 5"/>
          <p:cNvSpPr txBox="1">
            <a:spLocks/>
          </p:cNvSpPr>
          <p:nvPr/>
        </p:nvSpPr>
        <p:spPr>
          <a:xfrm>
            <a:off x="7307263" y="6319838"/>
            <a:ext cx="968375" cy="168275"/>
          </a:xfrm>
          <a:prstGeom prst="rect">
            <a:avLst/>
          </a:prstGeom>
        </p:spPr>
        <p:txBody>
          <a:bodyPr lIns="0" tIns="0" rIns="0" bIns="0" anchor="b"/>
          <a:lstStyle>
            <a:defPPr>
              <a:defRPr lang="en-US"/>
            </a:defPPr>
            <a:lvl1pPr marL="0" algn="l"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GB" b="1" dirty="0">
                <a:solidFill>
                  <a:schemeClr val="bg1"/>
                </a:solidFill>
              </a:rPr>
              <a:t>fingal</a:t>
            </a:r>
            <a:r>
              <a:rPr lang="en-GB" dirty="0">
                <a:solidFill>
                  <a:schemeClr val="bg1"/>
                </a:solidFill>
              </a:rPr>
              <a:t>.ie</a:t>
            </a:r>
            <a:endParaRPr lang="en-GB" b="1" dirty="0">
              <a:solidFill>
                <a:schemeClr val="bg1"/>
              </a:solidFill>
            </a:endParaRPr>
          </a:p>
        </p:txBody>
      </p:sp>
      <p:sp>
        <p:nvSpPr>
          <p:cNvPr id="7" name="Text Placeholder 6"/>
          <p:cNvSpPr>
            <a:spLocks noGrp="1"/>
          </p:cNvSpPr>
          <p:nvPr>
            <p:ph type="body" sz="quarter" idx="10"/>
          </p:nvPr>
        </p:nvSpPr>
        <p:spPr>
          <a:xfrm>
            <a:off x="525463" y="1643059"/>
            <a:ext cx="8078787" cy="3843337"/>
          </a:xfrm>
        </p:spPr>
        <p:txBody>
          <a:bodyPr/>
          <a:lstStyle>
            <a:lvl1pPr marL="0" indent="0">
              <a:lnSpc>
                <a:spcPts val="6000"/>
              </a:lnSpc>
              <a:buNone/>
              <a:defRPr sz="5000">
                <a:solidFill>
                  <a:schemeClr val="bg1"/>
                </a:solidFill>
                <a:latin typeface="Open Sans Light" pitchFamily="34" charset="0"/>
                <a:ea typeface="Open Sans Light" pitchFamily="34" charset="0"/>
                <a:cs typeface="Open Sans Light" pitchFamily="34" charset="0"/>
              </a:defRPr>
            </a:lvl1pPr>
          </a:lstStyle>
          <a:p>
            <a:pPr lvl="0"/>
            <a:r>
              <a:rPr lang="en-US"/>
              <a:t>Click to edit Master text styles</a:t>
            </a:r>
          </a:p>
        </p:txBody>
      </p:sp>
      <p:sp>
        <p:nvSpPr>
          <p:cNvPr id="6" name="Footer Placeholder 4"/>
          <p:cNvSpPr>
            <a:spLocks noGrp="1"/>
          </p:cNvSpPr>
          <p:nvPr>
            <p:ph type="ftr" sz="quarter" idx="11"/>
          </p:nvPr>
        </p:nvSpPr>
        <p:spPr/>
        <p:txBody>
          <a:bodyPr/>
          <a:lstStyle>
            <a:lvl1pPr algn="l">
              <a:defRPr sz="1100" smtClean="0">
                <a:solidFill>
                  <a:schemeClr val="bg1"/>
                </a:solidFill>
              </a:defRPr>
            </a:lvl1pPr>
          </a:lstStyle>
          <a:p>
            <a:pPr>
              <a:defRPr/>
            </a:pPr>
            <a:r>
              <a:rPr lang="en-GB"/>
              <a:t>Dept. Name</a:t>
            </a:r>
            <a:endParaRPr lang="en-GB" dirty="0"/>
          </a:p>
        </p:txBody>
      </p:sp>
      <p:sp>
        <p:nvSpPr>
          <p:cNvPr id="8" name="Slide Number Placeholder 5"/>
          <p:cNvSpPr>
            <a:spLocks noGrp="1"/>
          </p:cNvSpPr>
          <p:nvPr>
            <p:ph type="sldNum" sz="quarter" idx="12"/>
          </p:nvPr>
        </p:nvSpPr>
        <p:spPr/>
        <p:txBody>
          <a:bodyPr/>
          <a:lstStyle>
            <a:lvl1pPr algn="r">
              <a:defRPr sz="1100" smtClean="0">
                <a:solidFill>
                  <a:schemeClr val="bg1"/>
                </a:solidFill>
              </a:defRPr>
            </a:lvl1pPr>
          </a:lstStyle>
          <a:p>
            <a:pPr>
              <a:defRPr/>
            </a:pPr>
            <a:fld id="{0CA6A663-0A0D-43D2-9B46-ED6F1E879BD6}" type="slidenum">
              <a:rPr lang="en-GB"/>
              <a:pPr>
                <a:defRPr/>
              </a:pPr>
              <a:t>‹#›</a:t>
            </a:fld>
            <a:endParaRPr lang="en-GB" dirty="0"/>
          </a:p>
        </p:txBody>
      </p:sp>
    </p:spTree>
    <p:extLst>
      <p:ext uri="{BB962C8B-B14F-4D97-AF65-F5344CB8AC3E}">
        <p14:creationId xmlns:p14="http://schemas.microsoft.com/office/powerpoint/2010/main" val="2417309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hapter v6">
    <p:spTree>
      <p:nvGrpSpPr>
        <p:cNvPr id="1" name=""/>
        <p:cNvGrpSpPr/>
        <p:nvPr/>
      </p:nvGrpSpPr>
      <p:grpSpPr>
        <a:xfrm>
          <a:off x="0" y="0"/>
          <a:ext cx="0" cy="0"/>
          <a:chOff x="0" y="0"/>
          <a:chExt cx="0" cy="0"/>
        </a:xfrm>
      </p:grpSpPr>
      <p:pic>
        <p:nvPicPr>
          <p:cNvPr id="3" name="Picture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9"/>
          <p:cNvSpPr txBox="1">
            <a:spLocks noChangeArrowheads="1"/>
          </p:cNvSpPr>
          <p:nvPr/>
        </p:nvSpPr>
        <p:spPr bwMode="auto">
          <a:xfrm>
            <a:off x="525463" y="6319838"/>
            <a:ext cx="15986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r>
              <a:rPr lang="en-GB" sz="1100" b="1">
                <a:solidFill>
                  <a:schemeClr val="bg1"/>
                </a:solidFill>
              </a:rPr>
              <a:t>Fingal County Council</a:t>
            </a:r>
          </a:p>
        </p:txBody>
      </p:sp>
      <p:sp>
        <p:nvSpPr>
          <p:cNvPr id="5" name="Slide Number Placeholder 5"/>
          <p:cNvSpPr txBox="1">
            <a:spLocks/>
          </p:cNvSpPr>
          <p:nvPr/>
        </p:nvSpPr>
        <p:spPr>
          <a:xfrm>
            <a:off x="7307263" y="6319838"/>
            <a:ext cx="968375" cy="168275"/>
          </a:xfrm>
          <a:prstGeom prst="rect">
            <a:avLst/>
          </a:prstGeom>
        </p:spPr>
        <p:txBody>
          <a:bodyPr lIns="0" tIns="0" rIns="0" bIns="0" anchor="b"/>
          <a:lstStyle>
            <a:defPPr>
              <a:defRPr lang="en-US"/>
            </a:defPPr>
            <a:lvl1pPr marL="0" algn="l"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GB" b="1" dirty="0">
                <a:solidFill>
                  <a:schemeClr val="bg1"/>
                </a:solidFill>
              </a:rPr>
              <a:t>fingal</a:t>
            </a:r>
            <a:r>
              <a:rPr lang="en-GB" dirty="0">
                <a:solidFill>
                  <a:schemeClr val="bg1"/>
                </a:solidFill>
              </a:rPr>
              <a:t>.ie</a:t>
            </a:r>
            <a:endParaRPr lang="en-GB" b="1" dirty="0">
              <a:solidFill>
                <a:schemeClr val="bg1"/>
              </a:solidFill>
            </a:endParaRPr>
          </a:p>
        </p:txBody>
      </p:sp>
      <p:sp>
        <p:nvSpPr>
          <p:cNvPr id="7" name="Text Placeholder 6"/>
          <p:cNvSpPr>
            <a:spLocks noGrp="1"/>
          </p:cNvSpPr>
          <p:nvPr>
            <p:ph type="body" sz="quarter" idx="10"/>
          </p:nvPr>
        </p:nvSpPr>
        <p:spPr>
          <a:xfrm>
            <a:off x="525463" y="1643059"/>
            <a:ext cx="8078787" cy="3843337"/>
          </a:xfrm>
        </p:spPr>
        <p:txBody>
          <a:bodyPr/>
          <a:lstStyle>
            <a:lvl1pPr marL="0" indent="0">
              <a:lnSpc>
                <a:spcPts val="6000"/>
              </a:lnSpc>
              <a:buNone/>
              <a:defRPr sz="5000">
                <a:solidFill>
                  <a:schemeClr val="bg1"/>
                </a:solidFill>
                <a:latin typeface="Open Sans Light" pitchFamily="34" charset="0"/>
                <a:ea typeface="Open Sans Light" pitchFamily="34" charset="0"/>
                <a:cs typeface="Open Sans Light" pitchFamily="34" charset="0"/>
              </a:defRPr>
            </a:lvl1pPr>
          </a:lstStyle>
          <a:p>
            <a:pPr lvl="0"/>
            <a:r>
              <a:rPr lang="en-US"/>
              <a:t>Click to edit Master text styles</a:t>
            </a:r>
          </a:p>
        </p:txBody>
      </p:sp>
      <p:sp>
        <p:nvSpPr>
          <p:cNvPr id="6" name="Footer Placeholder 4"/>
          <p:cNvSpPr>
            <a:spLocks noGrp="1"/>
          </p:cNvSpPr>
          <p:nvPr>
            <p:ph type="ftr" sz="quarter" idx="11"/>
          </p:nvPr>
        </p:nvSpPr>
        <p:spPr/>
        <p:txBody>
          <a:bodyPr/>
          <a:lstStyle>
            <a:lvl1pPr algn="l">
              <a:defRPr sz="1100" smtClean="0">
                <a:solidFill>
                  <a:schemeClr val="bg1"/>
                </a:solidFill>
              </a:defRPr>
            </a:lvl1pPr>
          </a:lstStyle>
          <a:p>
            <a:pPr>
              <a:defRPr/>
            </a:pPr>
            <a:r>
              <a:rPr lang="en-GB"/>
              <a:t>Dept. Name</a:t>
            </a:r>
            <a:endParaRPr lang="en-GB" dirty="0"/>
          </a:p>
        </p:txBody>
      </p:sp>
      <p:sp>
        <p:nvSpPr>
          <p:cNvPr id="8" name="Slide Number Placeholder 5"/>
          <p:cNvSpPr>
            <a:spLocks noGrp="1"/>
          </p:cNvSpPr>
          <p:nvPr>
            <p:ph type="sldNum" sz="quarter" idx="12"/>
          </p:nvPr>
        </p:nvSpPr>
        <p:spPr/>
        <p:txBody>
          <a:bodyPr/>
          <a:lstStyle>
            <a:lvl1pPr algn="r">
              <a:defRPr sz="1100" smtClean="0">
                <a:solidFill>
                  <a:schemeClr val="bg1"/>
                </a:solidFill>
              </a:defRPr>
            </a:lvl1pPr>
          </a:lstStyle>
          <a:p>
            <a:pPr>
              <a:defRPr/>
            </a:pPr>
            <a:fld id="{F8BBCCEA-76A2-4551-8DB4-607A8B984B51}" type="slidenum">
              <a:rPr lang="en-GB"/>
              <a:pPr>
                <a:defRPr/>
              </a:pPr>
              <a:t>‹#›</a:t>
            </a:fld>
            <a:endParaRPr lang="en-GB" dirty="0"/>
          </a:p>
        </p:txBody>
      </p:sp>
    </p:spTree>
    <p:extLst>
      <p:ext uri="{BB962C8B-B14F-4D97-AF65-F5344CB8AC3E}">
        <p14:creationId xmlns:p14="http://schemas.microsoft.com/office/powerpoint/2010/main" val="2224572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pter v7">
    <p:spTree>
      <p:nvGrpSpPr>
        <p:cNvPr id="1" name=""/>
        <p:cNvGrpSpPr/>
        <p:nvPr/>
      </p:nvGrpSpPr>
      <p:grpSpPr>
        <a:xfrm>
          <a:off x="0" y="0"/>
          <a:ext cx="0" cy="0"/>
          <a:chOff x="0" y="0"/>
          <a:chExt cx="0" cy="0"/>
        </a:xfrm>
      </p:grpSpPr>
      <p:pic>
        <p:nvPicPr>
          <p:cNvPr id="3" name="Picture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9"/>
          <p:cNvSpPr txBox="1">
            <a:spLocks noChangeArrowheads="1"/>
          </p:cNvSpPr>
          <p:nvPr/>
        </p:nvSpPr>
        <p:spPr bwMode="auto">
          <a:xfrm>
            <a:off x="525463" y="6319838"/>
            <a:ext cx="15986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r>
              <a:rPr lang="en-GB" sz="1100" b="1">
                <a:solidFill>
                  <a:schemeClr val="bg1"/>
                </a:solidFill>
              </a:rPr>
              <a:t>Fingal County Council</a:t>
            </a:r>
          </a:p>
        </p:txBody>
      </p:sp>
      <p:sp>
        <p:nvSpPr>
          <p:cNvPr id="5" name="Slide Number Placeholder 5"/>
          <p:cNvSpPr txBox="1">
            <a:spLocks/>
          </p:cNvSpPr>
          <p:nvPr/>
        </p:nvSpPr>
        <p:spPr>
          <a:xfrm>
            <a:off x="7307263" y="6319838"/>
            <a:ext cx="968375" cy="168275"/>
          </a:xfrm>
          <a:prstGeom prst="rect">
            <a:avLst/>
          </a:prstGeom>
        </p:spPr>
        <p:txBody>
          <a:bodyPr lIns="0" tIns="0" rIns="0" bIns="0" anchor="b"/>
          <a:lstStyle>
            <a:defPPr>
              <a:defRPr lang="en-US"/>
            </a:defPPr>
            <a:lvl1pPr marL="0" algn="l"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GB" b="1" dirty="0">
                <a:solidFill>
                  <a:schemeClr val="bg1"/>
                </a:solidFill>
              </a:rPr>
              <a:t>fingal</a:t>
            </a:r>
            <a:r>
              <a:rPr lang="en-GB" dirty="0">
                <a:solidFill>
                  <a:schemeClr val="bg1"/>
                </a:solidFill>
              </a:rPr>
              <a:t>.ie</a:t>
            </a:r>
            <a:endParaRPr lang="en-GB" b="1" dirty="0">
              <a:solidFill>
                <a:schemeClr val="bg1"/>
              </a:solidFill>
            </a:endParaRPr>
          </a:p>
        </p:txBody>
      </p:sp>
      <p:sp>
        <p:nvSpPr>
          <p:cNvPr id="7" name="Text Placeholder 6"/>
          <p:cNvSpPr>
            <a:spLocks noGrp="1"/>
          </p:cNvSpPr>
          <p:nvPr>
            <p:ph type="body" sz="quarter" idx="10"/>
          </p:nvPr>
        </p:nvSpPr>
        <p:spPr>
          <a:xfrm>
            <a:off x="525463" y="1643059"/>
            <a:ext cx="8078787" cy="3843337"/>
          </a:xfrm>
        </p:spPr>
        <p:txBody>
          <a:bodyPr/>
          <a:lstStyle>
            <a:lvl1pPr marL="0" indent="0">
              <a:lnSpc>
                <a:spcPts val="6000"/>
              </a:lnSpc>
              <a:buNone/>
              <a:defRPr sz="5000">
                <a:solidFill>
                  <a:schemeClr val="bg1"/>
                </a:solidFill>
                <a:latin typeface="Open Sans Light" pitchFamily="34" charset="0"/>
                <a:ea typeface="Open Sans Light" pitchFamily="34" charset="0"/>
                <a:cs typeface="Open Sans Light" pitchFamily="34" charset="0"/>
              </a:defRPr>
            </a:lvl1pPr>
          </a:lstStyle>
          <a:p>
            <a:pPr lvl="0"/>
            <a:r>
              <a:rPr lang="en-US"/>
              <a:t>Click to edit Master text styles</a:t>
            </a:r>
          </a:p>
        </p:txBody>
      </p:sp>
      <p:sp>
        <p:nvSpPr>
          <p:cNvPr id="6" name="Footer Placeholder 4"/>
          <p:cNvSpPr>
            <a:spLocks noGrp="1"/>
          </p:cNvSpPr>
          <p:nvPr>
            <p:ph type="ftr" sz="quarter" idx="11"/>
          </p:nvPr>
        </p:nvSpPr>
        <p:spPr/>
        <p:txBody>
          <a:bodyPr/>
          <a:lstStyle>
            <a:lvl1pPr algn="l">
              <a:defRPr sz="1100" smtClean="0">
                <a:solidFill>
                  <a:schemeClr val="bg1"/>
                </a:solidFill>
              </a:defRPr>
            </a:lvl1pPr>
          </a:lstStyle>
          <a:p>
            <a:pPr>
              <a:defRPr/>
            </a:pPr>
            <a:r>
              <a:rPr lang="en-GB"/>
              <a:t>Dept. Name</a:t>
            </a:r>
            <a:endParaRPr lang="en-GB" dirty="0"/>
          </a:p>
        </p:txBody>
      </p:sp>
      <p:sp>
        <p:nvSpPr>
          <p:cNvPr id="8" name="Slide Number Placeholder 5"/>
          <p:cNvSpPr>
            <a:spLocks noGrp="1"/>
          </p:cNvSpPr>
          <p:nvPr>
            <p:ph type="sldNum" sz="quarter" idx="12"/>
          </p:nvPr>
        </p:nvSpPr>
        <p:spPr/>
        <p:txBody>
          <a:bodyPr/>
          <a:lstStyle>
            <a:lvl1pPr algn="r">
              <a:defRPr sz="1100" smtClean="0">
                <a:solidFill>
                  <a:schemeClr val="bg1"/>
                </a:solidFill>
              </a:defRPr>
            </a:lvl1pPr>
          </a:lstStyle>
          <a:p>
            <a:pPr>
              <a:defRPr/>
            </a:pPr>
            <a:fld id="{D58073BC-9353-4BB4-BC93-FA692C70D024}" type="slidenum">
              <a:rPr lang="en-GB"/>
              <a:pPr>
                <a:defRPr/>
              </a:pPr>
              <a:t>‹#›</a:t>
            </a:fld>
            <a:endParaRPr lang="en-GB" dirty="0"/>
          </a:p>
        </p:txBody>
      </p:sp>
    </p:spTree>
    <p:extLst>
      <p:ext uri="{BB962C8B-B14F-4D97-AF65-F5344CB8AC3E}">
        <p14:creationId xmlns:p14="http://schemas.microsoft.com/office/powerpoint/2010/main" val="401657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25463" y="288925"/>
            <a:ext cx="719613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525463" y="2068513"/>
            <a:ext cx="7164387"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2124075" y="6319838"/>
            <a:ext cx="2895600" cy="168275"/>
          </a:xfrm>
          <a:prstGeom prst="rect">
            <a:avLst/>
          </a:prstGeom>
        </p:spPr>
        <p:txBody>
          <a:bodyPr vert="horz" lIns="0" tIns="0" rIns="0" bIns="0" rtlCol="0" anchor="b" anchorCtr="0"/>
          <a:lstStyle>
            <a:lvl1pPr algn="l" fontAlgn="auto">
              <a:spcBef>
                <a:spcPts val="0"/>
              </a:spcBef>
              <a:spcAft>
                <a:spcPts val="0"/>
              </a:spcAft>
              <a:defRPr sz="1100" dirty="0" smtClean="0">
                <a:solidFill>
                  <a:srgbClr val="AAA096"/>
                </a:solidFill>
                <a:latin typeface="+mn-lt"/>
                <a:cs typeface="+mn-cs"/>
              </a:defRPr>
            </a:lvl1pPr>
          </a:lstStyle>
          <a:p>
            <a:pPr>
              <a:defRPr/>
            </a:pPr>
            <a:r>
              <a:rPr lang="en-GB"/>
              <a:t>Dept. Name</a:t>
            </a:r>
          </a:p>
        </p:txBody>
      </p:sp>
      <p:sp>
        <p:nvSpPr>
          <p:cNvPr id="6" name="Slide Number Placeholder 5"/>
          <p:cNvSpPr>
            <a:spLocks noGrp="1"/>
          </p:cNvSpPr>
          <p:nvPr>
            <p:ph type="sldNum" sz="quarter" idx="4"/>
          </p:nvPr>
        </p:nvSpPr>
        <p:spPr>
          <a:xfrm>
            <a:off x="8340725" y="6319838"/>
            <a:ext cx="261938" cy="168275"/>
          </a:xfrm>
          <a:prstGeom prst="rect">
            <a:avLst/>
          </a:prstGeom>
        </p:spPr>
        <p:txBody>
          <a:bodyPr vert="horz" lIns="0" tIns="0" rIns="0" bIns="0" rtlCol="0" anchor="b" anchorCtr="0"/>
          <a:lstStyle>
            <a:lvl1pPr algn="r" fontAlgn="auto">
              <a:spcBef>
                <a:spcPts val="0"/>
              </a:spcBef>
              <a:spcAft>
                <a:spcPts val="0"/>
              </a:spcAft>
              <a:defRPr sz="1100" b="1" smtClean="0">
                <a:solidFill>
                  <a:srgbClr val="1A171B"/>
                </a:solidFill>
                <a:latin typeface="+mn-lt"/>
                <a:cs typeface="+mn-cs"/>
              </a:defRPr>
            </a:lvl1pPr>
          </a:lstStyle>
          <a:p>
            <a:pPr>
              <a:defRPr/>
            </a:pPr>
            <a:fld id="{7A67F56C-1A20-4E1E-AFFB-F7B3FBC5F0C8}" type="slidenum">
              <a:rPr lang="en-GB"/>
              <a:pPr>
                <a:defRPr/>
              </a:pPr>
              <a:t>‹#›</a:t>
            </a:fld>
            <a:endParaRPr lang="en-GB" dirty="0"/>
          </a:p>
        </p:txBody>
      </p:sp>
      <p:sp>
        <p:nvSpPr>
          <p:cNvPr id="1030" name="TextBox 10"/>
          <p:cNvSpPr txBox="1">
            <a:spLocks noChangeArrowheads="1"/>
          </p:cNvSpPr>
          <p:nvPr/>
        </p:nvSpPr>
        <p:spPr bwMode="auto">
          <a:xfrm>
            <a:off x="525463" y="6319838"/>
            <a:ext cx="15986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r>
              <a:rPr lang="en-GB" sz="1100" b="1" dirty="0">
                <a:solidFill>
                  <a:srgbClr val="AAA096"/>
                </a:solidFill>
              </a:rPr>
              <a:t>Fingal County Council</a:t>
            </a:r>
          </a:p>
        </p:txBody>
      </p:sp>
      <p:pic>
        <p:nvPicPr>
          <p:cNvPr id="1031" name="Picture 11"/>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bwMode="auto">
          <a:xfrm>
            <a:off x="7880350" y="260350"/>
            <a:ext cx="8413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5"/>
          <p:cNvSpPr txBox="1">
            <a:spLocks/>
          </p:cNvSpPr>
          <p:nvPr/>
        </p:nvSpPr>
        <p:spPr>
          <a:xfrm>
            <a:off x="7307263" y="6319838"/>
            <a:ext cx="968375" cy="168275"/>
          </a:xfrm>
          <a:prstGeom prst="rect">
            <a:avLst/>
          </a:prstGeom>
        </p:spPr>
        <p:txBody>
          <a:bodyPr lIns="0" tIns="0" rIns="0" bIns="0" anchor="b"/>
          <a:lstStyle>
            <a:defPPr>
              <a:defRPr lang="en-US"/>
            </a:defPPr>
            <a:lvl1pPr marL="0" algn="l"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GB" b="1" dirty="0"/>
              <a:t>fingal</a:t>
            </a:r>
            <a:r>
              <a:rPr lang="en-GB" dirty="0"/>
              <a:t>.ie</a:t>
            </a:r>
            <a:endParaRPr lang="en-GB" b="1" dirty="0">
              <a:solidFill>
                <a:srgbClr val="1A171B"/>
              </a:solidFill>
            </a:endParaRPr>
          </a:p>
        </p:txBody>
      </p:sp>
    </p:spTree>
  </p:cSld>
  <p:clrMap bg1="lt1" tx1="dk1" bg2="lt2" tx2="dk2" accent1="accent1" accent2="accent2" accent3="accent3" accent4="accent4" accent5="accent5" accent6="accent6" hlink="hlink" folHlink="folHlink"/>
  <p:sldLayoutIdLst>
    <p:sldLayoutId id="2147483684" r:id="rId1"/>
    <p:sldLayoutId id="2147483680"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81" r:id="rId12"/>
    <p:sldLayoutId id="2147483682" r:id="rId13"/>
    <p:sldLayoutId id="2147483683" r:id="rId14"/>
  </p:sldLayoutIdLst>
  <p:hf sldNum="0" hdr="0" dt="0"/>
  <p:txStyles>
    <p:titleStyle>
      <a:lvl1pPr algn="l" rtl="0" eaLnBrk="1" fontAlgn="base" hangingPunct="1">
        <a:spcBef>
          <a:spcPct val="0"/>
        </a:spcBef>
        <a:spcAft>
          <a:spcPct val="0"/>
        </a:spcAft>
        <a:defRPr sz="2400" kern="1200">
          <a:solidFill>
            <a:schemeClr val="accent2"/>
          </a:solidFill>
          <a:latin typeface="+mj-lt"/>
          <a:ea typeface="+mj-ea"/>
          <a:cs typeface="+mj-cs"/>
        </a:defRPr>
      </a:lvl1pPr>
      <a:lvl2pPr algn="l" rtl="0" eaLnBrk="1" fontAlgn="base" hangingPunct="1">
        <a:spcBef>
          <a:spcPct val="0"/>
        </a:spcBef>
        <a:spcAft>
          <a:spcPct val="0"/>
        </a:spcAft>
        <a:defRPr sz="2400">
          <a:solidFill>
            <a:schemeClr val="accent2"/>
          </a:solidFill>
          <a:latin typeface="Open Sans Extrabold" pitchFamily="34" charset="0"/>
        </a:defRPr>
      </a:lvl2pPr>
      <a:lvl3pPr algn="l" rtl="0" eaLnBrk="1" fontAlgn="base" hangingPunct="1">
        <a:spcBef>
          <a:spcPct val="0"/>
        </a:spcBef>
        <a:spcAft>
          <a:spcPct val="0"/>
        </a:spcAft>
        <a:defRPr sz="2400">
          <a:solidFill>
            <a:schemeClr val="accent2"/>
          </a:solidFill>
          <a:latin typeface="Open Sans Extrabold" pitchFamily="34" charset="0"/>
        </a:defRPr>
      </a:lvl3pPr>
      <a:lvl4pPr algn="l" rtl="0" eaLnBrk="1" fontAlgn="base" hangingPunct="1">
        <a:spcBef>
          <a:spcPct val="0"/>
        </a:spcBef>
        <a:spcAft>
          <a:spcPct val="0"/>
        </a:spcAft>
        <a:defRPr sz="2400">
          <a:solidFill>
            <a:schemeClr val="accent2"/>
          </a:solidFill>
          <a:latin typeface="Open Sans Extrabold" pitchFamily="34" charset="0"/>
        </a:defRPr>
      </a:lvl4pPr>
      <a:lvl5pPr algn="l" rtl="0" eaLnBrk="1" fontAlgn="base" hangingPunct="1">
        <a:spcBef>
          <a:spcPct val="0"/>
        </a:spcBef>
        <a:spcAft>
          <a:spcPct val="0"/>
        </a:spcAft>
        <a:defRPr sz="2400">
          <a:solidFill>
            <a:schemeClr val="accent2"/>
          </a:solidFill>
          <a:latin typeface="Open Sans Extrabold" pitchFamily="34" charset="0"/>
        </a:defRPr>
      </a:lvl5pPr>
      <a:lvl6pPr marL="457200" algn="l" rtl="0" eaLnBrk="1" fontAlgn="base" hangingPunct="1">
        <a:spcBef>
          <a:spcPct val="0"/>
        </a:spcBef>
        <a:spcAft>
          <a:spcPct val="0"/>
        </a:spcAft>
        <a:defRPr sz="2400">
          <a:solidFill>
            <a:schemeClr val="accent2"/>
          </a:solidFill>
          <a:latin typeface="Open Sans Extrabold" pitchFamily="34" charset="0"/>
        </a:defRPr>
      </a:lvl6pPr>
      <a:lvl7pPr marL="914400" algn="l" rtl="0" eaLnBrk="1" fontAlgn="base" hangingPunct="1">
        <a:spcBef>
          <a:spcPct val="0"/>
        </a:spcBef>
        <a:spcAft>
          <a:spcPct val="0"/>
        </a:spcAft>
        <a:defRPr sz="2400">
          <a:solidFill>
            <a:schemeClr val="accent2"/>
          </a:solidFill>
          <a:latin typeface="Open Sans Extrabold" pitchFamily="34" charset="0"/>
        </a:defRPr>
      </a:lvl7pPr>
      <a:lvl8pPr marL="1371600" algn="l" rtl="0" eaLnBrk="1" fontAlgn="base" hangingPunct="1">
        <a:spcBef>
          <a:spcPct val="0"/>
        </a:spcBef>
        <a:spcAft>
          <a:spcPct val="0"/>
        </a:spcAft>
        <a:defRPr sz="2400">
          <a:solidFill>
            <a:schemeClr val="accent2"/>
          </a:solidFill>
          <a:latin typeface="Open Sans Extrabold" pitchFamily="34" charset="0"/>
        </a:defRPr>
      </a:lvl8pPr>
      <a:lvl9pPr marL="1828800" algn="l" rtl="0" eaLnBrk="1" fontAlgn="base" hangingPunct="1">
        <a:spcBef>
          <a:spcPct val="0"/>
        </a:spcBef>
        <a:spcAft>
          <a:spcPct val="0"/>
        </a:spcAft>
        <a:defRPr sz="2400">
          <a:solidFill>
            <a:schemeClr val="accent2"/>
          </a:solidFill>
          <a:latin typeface="Open Sans Extrabold" pitchFamily="34" charset="0"/>
        </a:defRPr>
      </a:lvl9pPr>
    </p:titleStyle>
    <p:bodyStyle>
      <a:lvl1pPr marL="273050" indent="-273050" algn="l" rtl="0" eaLnBrk="1" fontAlgn="base" hangingPunct="1">
        <a:lnSpc>
          <a:spcPts val="3600"/>
        </a:lnSpc>
        <a:spcBef>
          <a:spcPct val="0"/>
        </a:spcBef>
        <a:spcAft>
          <a:spcPct val="0"/>
        </a:spcAft>
        <a:buClr>
          <a:schemeClr val="tx2"/>
        </a:buClr>
        <a:buSzPct val="90000"/>
        <a:buFont typeface="Arial" charset="0"/>
        <a:buChar char="•"/>
        <a:defRPr sz="2700" kern="1200">
          <a:solidFill>
            <a:srgbClr val="626250"/>
          </a:solidFill>
          <a:latin typeface="+mn-lt"/>
          <a:ea typeface="+mn-ea"/>
          <a:cs typeface="+mn-cs"/>
        </a:defRPr>
      </a:lvl1pPr>
      <a:lvl2pPr marL="742950" indent="-285750" algn="l" rtl="0" eaLnBrk="1" fontAlgn="base" hangingPunct="1">
        <a:lnSpc>
          <a:spcPts val="2900"/>
        </a:lnSpc>
        <a:spcBef>
          <a:spcPct val="0"/>
        </a:spcBef>
        <a:spcAft>
          <a:spcPct val="0"/>
        </a:spcAft>
        <a:buClr>
          <a:schemeClr val="tx2"/>
        </a:buClr>
        <a:buFont typeface="Symbol" pitchFamily="18" charset="2"/>
        <a:buChar char="-"/>
        <a:defRPr sz="2400" kern="1200">
          <a:solidFill>
            <a:schemeClr val="tx2"/>
          </a:solidFill>
          <a:latin typeface="+mn-lt"/>
          <a:ea typeface="+mn-ea"/>
          <a:cs typeface="+mn-cs"/>
        </a:defRPr>
      </a:lvl2pPr>
      <a:lvl3pPr marL="1143000" indent="-228600" algn="l" rtl="0" eaLnBrk="1" fontAlgn="base" hangingPunct="1">
        <a:lnSpc>
          <a:spcPts val="2500"/>
        </a:lnSpc>
        <a:spcBef>
          <a:spcPct val="0"/>
        </a:spcBef>
        <a:spcAft>
          <a:spcPct val="0"/>
        </a:spcAft>
        <a:buClr>
          <a:schemeClr val="tx2"/>
        </a:buClr>
        <a:buFont typeface="Arial" charset="0"/>
        <a:buChar char="•"/>
        <a:defRPr sz="2000" kern="1200">
          <a:solidFill>
            <a:schemeClr val="tx2"/>
          </a:solidFill>
          <a:latin typeface="+mn-lt"/>
          <a:ea typeface="+mn-ea"/>
          <a:cs typeface="+mn-cs"/>
        </a:defRPr>
      </a:lvl3pPr>
      <a:lvl4pPr marL="1600200" indent="-228600" algn="l" rtl="0" eaLnBrk="1" fontAlgn="base" hangingPunct="1">
        <a:lnSpc>
          <a:spcPts val="2200"/>
        </a:lnSpc>
        <a:spcBef>
          <a:spcPct val="0"/>
        </a:spcBef>
        <a:spcAft>
          <a:spcPct val="0"/>
        </a:spcAft>
        <a:buClr>
          <a:schemeClr val="tx2"/>
        </a:buClr>
        <a:buFont typeface="Symbol" pitchFamily="18" charset="2"/>
        <a:buChar char="-"/>
        <a:defRPr kern="1200">
          <a:solidFill>
            <a:schemeClr val="tx2"/>
          </a:solidFill>
          <a:latin typeface="+mn-lt"/>
          <a:ea typeface="+mn-ea"/>
          <a:cs typeface="+mn-cs"/>
        </a:defRPr>
      </a:lvl4pPr>
      <a:lvl5pPr marL="2057400" indent="-228600" algn="l" rtl="0" eaLnBrk="1" fontAlgn="base" hangingPunct="1">
        <a:lnSpc>
          <a:spcPts val="2200"/>
        </a:lnSpc>
        <a:spcBef>
          <a:spcPct val="0"/>
        </a:spcBef>
        <a:spcAft>
          <a:spcPct val="0"/>
        </a:spcAft>
        <a:buClr>
          <a:schemeClr val="tx2"/>
        </a:buClr>
        <a:buFont typeface="Arial" charset="0"/>
        <a:buChar char="»"/>
        <a:defRPr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ie/url?sa=i&amp;url=https%3A%2F%2Ftwitter.com%2Ffingalcoco&amp;psig=AOvVaw3-9cKcpzCEZa7RJsKXrnSn&amp;ust=1587228471394000&amp;source=images&amp;cd=vfe&amp;ved=0CAIQjRxqFwoTCJjClYz17-gCFQAAAAAdAAAAABAJ"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p:txBody>
          <a:bodyPr/>
          <a:lstStyle/>
          <a:p>
            <a:r>
              <a:rPr lang="en-US" b="1" dirty="0">
                <a:solidFill>
                  <a:srgbClr val="FF0000"/>
                </a:solidFill>
              </a:rPr>
              <a:t>Walk Bike Fingal!</a:t>
            </a:r>
            <a:br>
              <a:rPr lang="en-US" b="1" dirty="0">
                <a:solidFill>
                  <a:srgbClr val="FF0000"/>
                </a:solidFill>
              </a:rPr>
            </a:br>
            <a:endParaRPr lang="en-GB" dirty="0">
              <a:solidFill>
                <a:srgbClr val="FF0000"/>
              </a:solidFill>
            </a:endParaRPr>
          </a:p>
        </p:txBody>
      </p:sp>
      <p:sp>
        <p:nvSpPr>
          <p:cNvPr id="12291" name="Subtitle 2"/>
          <p:cNvSpPr>
            <a:spLocks noGrp="1"/>
          </p:cNvSpPr>
          <p:nvPr>
            <p:ph type="subTitle" idx="1"/>
          </p:nvPr>
        </p:nvSpPr>
        <p:spPr/>
        <p:txBody>
          <a:bodyPr/>
          <a:lstStyle/>
          <a:p>
            <a:r>
              <a:rPr lang="en-US" b="1" dirty="0">
                <a:solidFill>
                  <a:schemeClr val="tx2"/>
                </a:solidFill>
              </a:rPr>
              <a:t>Plan for Social Distancing in the Public Realm </a:t>
            </a:r>
          </a:p>
          <a:p>
            <a:r>
              <a:rPr lang="en-US" b="1" dirty="0">
                <a:solidFill>
                  <a:schemeClr val="tx2"/>
                </a:solidFill>
              </a:rPr>
              <a:t>(Covid-19 Temporary Measures)</a:t>
            </a:r>
            <a:endParaRPr lang="en-IE" dirty="0">
              <a:solidFill>
                <a:schemeClr val="tx2"/>
              </a:solidFill>
            </a:endParaRPr>
          </a:p>
        </p:txBody>
      </p:sp>
      <p:sp>
        <p:nvSpPr>
          <p:cNvPr id="12292" name="Text Placeholder 3"/>
          <p:cNvSpPr>
            <a:spLocks noGrp="1"/>
          </p:cNvSpPr>
          <p:nvPr>
            <p:ph type="body" sz="quarter" idx="13"/>
          </p:nvPr>
        </p:nvSpPr>
        <p:spPr>
          <a:xfrm>
            <a:off x="525463" y="3772812"/>
            <a:ext cx="8078787" cy="1663345"/>
          </a:xfrm>
        </p:spPr>
        <p:txBody>
          <a:bodyPr/>
          <a:lstStyle/>
          <a:p>
            <a:endParaRPr lang="en-GB" dirty="0"/>
          </a:p>
          <a:p>
            <a:r>
              <a:rPr lang="en-GB" dirty="0">
                <a:solidFill>
                  <a:srgbClr val="FF0000"/>
                </a:solidFill>
                <a:highlight>
                  <a:srgbClr val="FFFF00"/>
                </a:highlight>
              </a:rPr>
              <a:t>Presenter: Andrew Nolan – Operations Dept. – Traffic Section</a:t>
            </a:r>
          </a:p>
          <a:p>
            <a:endParaRPr lang="en-GB" dirty="0"/>
          </a:p>
          <a:p>
            <a:endParaRPr lang="en-GB" dirty="0"/>
          </a:p>
          <a:p>
            <a:r>
              <a:rPr lang="en-GB" dirty="0" err="1"/>
              <a:t>Howth</a:t>
            </a:r>
            <a:r>
              <a:rPr lang="en-GB" dirty="0"/>
              <a:t>-Malahide ACM 20</a:t>
            </a:r>
            <a:r>
              <a:rPr lang="en-GB" baseline="30000" dirty="0"/>
              <a:t>th</a:t>
            </a:r>
            <a:r>
              <a:rPr lang="en-GB" dirty="0"/>
              <a:t> May 2020</a:t>
            </a:r>
          </a:p>
        </p:txBody>
      </p:sp>
      <p:sp>
        <p:nvSpPr>
          <p:cNvPr id="5" name="Footer Placeholder 4"/>
          <p:cNvSpPr>
            <a:spLocks noGrp="1"/>
          </p:cNvSpPr>
          <p:nvPr>
            <p:ph type="ftr" sz="quarter" idx="3"/>
          </p:nvPr>
        </p:nvSpPr>
        <p:spPr/>
        <p:txBody>
          <a:bodyPr/>
          <a:lstStyle/>
          <a:p>
            <a:pPr>
              <a:defRPr/>
            </a:pPr>
            <a:r>
              <a:rPr lang="en-GB" dirty="0"/>
              <a:t>Operations Department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FEAAA-5C87-483B-8FE6-C671736EB5DF}"/>
              </a:ext>
            </a:extLst>
          </p:cNvPr>
          <p:cNvSpPr>
            <a:spLocks noGrp="1"/>
          </p:cNvSpPr>
          <p:nvPr>
            <p:ph type="title"/>
          </p:nvPr>
        </p:nvSpPr>
        <p:spPr/>
        <p:txBody>
          <a:bodyPr/>
          <a:lstStyle/>
          <a:p>
            <a:r>
              <a:rPr lang="en-IE" dirty="0"/>
              <a:t>2. </a:t>
            </a:r>
            <a:r>
              <a:rPr lang="en-IE" dirty="0" err="1"/>
              <a:t>Howth</a:t>
            </a:r>
            <a:r>
              <a:rPr lang="en-IE" dirty="0"/>
              <a:t> – </a:t>
            </a:r>
            <a:r>
              <a:rPr lang="en-IE" dirty="0" err="1"/>
              <a:t>Howth</a:t>
            </a:r>
            <a:r>
              <a:rPr lang="en-IE" dirty="0"/>
              <a:t> Road </a:t>
            </a:r>
          </a:p>
        </p:txBody>
      </p:sp>
      <p:sp>
        <p:nvSpPr>
          <p:cNvPr id="4" name="Footer Placeholder 3">
            <a:extLst>
              <a:ext uri="{FF2B5EF4-FFF2-40B4-BE49-F238E27FC236}">
                <a16:creationId xmlns:a16="http://schemas.microsoft.com/office/drawing/2014/main" id="{22A5070A-E614-4FFC-98C6-88582556191F}"/>
              </a:ext>
            </a:extLst>
          </p:cNvPr>
          <p:cNvSpPr>
            <a:spLocks noGrp="1"/>
          </p:cNvSpPr>
          <p:nvPr>
            <p:ph type="ftr" sz="quarter" idx="10"/>
          </p:nvPr>
        </p:nvSpPr>
        <p:spPr/>
        <p:txBody>
          <a:bodyPr/>
          <a:lstStyle/>
          <a:p>
            <a:pPr>
              <a:defRPr/>
            </a:pPr>
            <a:r>
              <a:rPr lang="en-GB"/>
              <a:t>Dept. Name</a:t>
            </a:r>
          </a:p>
        </p:txBody>
      </p:sp>
      <p:pic>
        <p:nvPicPr>
          <p:cNvPr id="7" name="Content Placeholder 6">
            <a:extLst>
              <a:ext uri="{FF2B5EF4-FFF2-40B4-BE49-F238E27FC236}">
                <a16:creationId xmlns:a16="http://schemas.microsoft.com/office/drawing/2014/main" id="{3F0D80A3-055A-4A42-AC01-A39CCDB7D919}"/>
              </a:ext>
            </a:extLst>
          </p:cNvPr>
          <p:cNvPicPr>
            <a:picLocks noGrp="1"/>
          </p:cNvPicPr>
          <p:nvPr>
            <p:ph idx="1"/>
          </p:nvPr>
        </p:nvPicPr>
        <p:blipFill>
          <a:blip r:embed="rId2" cstate="email">
            <a:extLst>
              <a:ext uri="{28A0092B-C50C-407E-A947-70E740481C1C}">
                <a14:useLocalDpi xmlns:a14="http://schemas.microsoft.com/office/drawing/2010/main"/>
              </a:ext>
            </a:extLst>
          </a:blip>
          <a:stretch>
            <a:fillRect/>
          </a:stretch>
        </p:blipFill>
        <p:spPr>
          <a:xfrm>
            <a:off x="320788" y="850900"/>
            <a:ext cx="8502423" cy="6007100"/>
          </a:xfrm>
          <a:prstGeom prst="rect">
            <a:avLst/>
          </a:prstGeom>
        </p:spPr>
      </p:pic>
    </p:spTree>
    <p:extLst>
      <p:ext uri="{BB962C8B-B14F-4D97-AF65-F5344CB8AC3E}">
        <p14:creationId xmlns:p14="http://schemas.microsoft.com/office/powerpoint/2010/main" val="1753068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FEAAA-5C87-483B-8FE6-C671736EB5DF}"/>
              </a:ext>
            </a:extLst>
          </p:cNvPr>
          <p:cNvSpPr>
            <a:spLocks noGrp="1"/>
          </p:cNvSpPr>
          <p:nvPr>
            <p:ph type="title"/>
          </p:nvPr>
        </p:nvSpPr>
        <p:spPr/>
        <p:txBody>
          <a:bodyPr/>
          <a:lstStyle/>
          <a:p>
            <a:r>
              <a:rPr lang="en-IE" dirty="0"/>
              <a:t>3. Malahide – R106 (The Mall)</a:t>
            </a:r>
          </a:p>
        </p:txBody>
      </p:sp>
      <p:sp>
        <p:nvSpPr>
          <p:cNvPr id="4" name="Footer Placeholder 3">
            <a:extLst>
              <a:ext uri="{FF2B5EF4-FFF2-40B4-BE49-F238E27FC236}">
                <a16:creationId xmlns:a16="http://schemas.microsoft.com/office/drawing/2014/main" id="{22A5070A-E614-4FFC-98C6-88582556191F}"/>
              </a:ext>
            </a:extLst>
          </p:cNvPr>
          <p:cNvSpPr>
            <a:spLocks noGrp="1"/>
          </p:cNvSpPr>
          <p:nvPr>
            <p:ph type="ftr" sz="quarter" idx="10"/>
          </p:nvPr>
        </p:nvSpPr>
        <p:spPr/>
        <p:txBody>
          <a:bodyPr/>
          <a:lstStyle/>
          <a:p>
            <a:pPr>
              <a:defRPr/>
            </a:pPr>
            <a:r>
              <a:rPr lang="en-GB"/>
              <a:t>Dept. Name</a:t>
            </a:r>
          </a:p>
        </p:txBody>
      </p:sp>
      <p:pic>
        <p:nvPicPr>
          <p:cNvPr id="8" name="Content Placeholder 7">
            <a:extLst>
              <a:ext uri="{FF2B5EF4-FFF2-40B4-BE49-F238E27FC236}">
                <a16:creationId xmlns:a16="http://schemas.microsoft.com/office/drawing/2014/main" id="{B23B2FB5-A5FC-48CC-8DC5-F409DF86E12C}"/>
              </a:ext>
            </a:extLst>
          </p:cNvPr>
          <p:cNvPicPr>
            <a:picLocks noGrp="1"/>
          </p:cNvPicPr>
          <p:nvPr>
            <p:ph idx="1"/>
          </p:nvPr>
        </p:nvPicPr>
        <p:blipFill>
          <a:blip r:embed="rId2" cstate="email">
            <a:extLst>
              <a:ext uri="{28A0092B-C50C-407E-A947-70E740481C1C}">
                <a14:useLocalDpi xmlns:a14="http://schemas.microsoft.com/office/drawing/2010/main"/>
              </a:ext>
            </a:extLst>
          </a:blip>
          <a:stretch>
            <a:fillRect/>
          </a:stretch>
        </p:blipFill>
        <p:spPr>
          <a:xfrm>
            <a:off x="362857" y="1037771"/>
            <a:ext cx="8665029" cy="5820229"/>
          </a:xfrm>
          <a:prstGeom prst="rect">
            <a:avLst/>
          </a:prstGeom>
        </p:spPr>
      </p:pic>
    </p:spTree>
    <p:extLst>
      <p:ext uri="{BB962C8B-B14F-4D97-AF65-F5344CB8AC3E}">
        <p14:creationId xmlns:p14="http://schemas.microsoft.com/office/powerpoint/2010/main" val="3626077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FEAAA-5C87-483B-8FE6-C671736EB5DF}"/>
              </a:ext>
            </a:extLst>
          </p:cNvPr>
          <p:cNvSpPr>
            <a:spLocks noGrp="1"/>
          </p:cNvSpPr>
          <p:nvPr>
            <p:ph type="title"/>
          </p:nvPr>
        </p:nvSpPr>
        <p:spPr/>
        <p:txBody>
          <a:bodyPr/>
          <a:lstStyle/>
          <a:p>
            <a:r>
              <a:rPr lang="en-IE" dirty="0"/>
              <a:t>4. </a:t>
            </a:r>
            <a:r>
              <a:rPr lang="en-IE" dirty="0" err="1"/>
              <a:t>Portmarnock</a:t>
            </a:r>
            <a:r>
              <a:rPr lang="en-IE" dirty="0"/>
              <a:t> – Strand Road</a:t>
            </a:r>
          </a:p>
        </p:txBody>
      </p:sp>
      <p:sp>
        <p:nvSpPr>
          <p:cNvPr id="4" name="Footer Placeholder 3">
            <a:extLst>
              <a:ext uri="{FF2B5EF4-FFF2-40B4-BE49-F238E27FC236}">
                <a16:creationId xmlns:a16="http://schemas.microsoft.com/office/drawing/2014/main" id="{22A5070A-E614-4FFC-98C6-88582556191F}"/>
              </a:ext>
            </a:extLst>
          </p:cNvPr>
          <p:cNvSpPr>
            <a:spLocks noGrp="1"/>
          </p:cNvSpPr>
          <p:nvPr>
            <p:ph type="ftr" sz="quarter" idx="10"/>
          </p:nvPr>
        </p:nvSpPr>
        <p:spPr/>
        <p:txBody>
          <a:bodyPr/>
          <a:lstStyle/>
          <a:p>
            <a:pPr>
              <a:defRPr/>
            </a:pPr>
            <a:r>
              <a:rPr lang="en-GB"/>
              <a:t>Dept. Name</a:t>
            </a:r>
          </a:p>
        </p:txBody>
      </p:sp>
      <p:pic>
        <p:nvPicPr>
          <p:cNvPr id="6" name="Content Placeholder 5">
            <a:extLst>
              <a:ext uri="{FF2B5EF4-FFF2-40B4-BE49-F238E27FC236}">
                <a16:creationId xmlns:a16="http://schemas.microsoft.com/office/drawing/2014/main" id="{38C4116D-666B-497D-9FF8-3B2D82121551}"/>
              </a:ext>
            </a:extLst>
          </p:cNvPr>
          <p:cNvPicPr>
            <a:picLocks noGrp="1"/>
          </p:cNvPicPr>
          <p:nvPr>
            <p:ph idx="1"/>
          </p:nvPr>
        </p:nvPicPr>
        <p:blipFill>
          <a:blip r:embed="rId2" cstate="email">
            <a:extLst>
              <a:ext uri="{28A0092B-C50C-407E-A947-70E740481C1C}">
                <a14:useLocalDpi xmlns:a14="http://schemas.microsoft.com/office/drawing/2010/main"/>
              </a:ext>
            </a:extLst>
          </a:blip>
          <a:stretch>
            <a:fillRect/>
          </a:stretch>
        </p:blipFill>
        <p:spPr>
          <a:xfrm>
            <a:off x="391885" y="986970"/>
            <a:ext cx="8882743" cy="5871029"/>
          </a:xfrm>
          <a:prstGeom prst="rect">
            <a:avLst/>
          </a:prstGeom>
        </p:spPr>
      </p:pic>
    </p:spTree>
    <p:extLst>
      <p:ext uri="{BB962C8B-B14F-4D97-AF65-F5344CB8AC3E}">
        <p14:creationId xmlns:p14="http://schemas.microsoft.com/office/powerpoint/2010/main" val="2065324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FEAAA-5C87-483B-8FE6-C671736EB5DF}"/>
              </a:ext>
            </a:extLst>
          </p:cNvPr>
          <p:cNvSpPr>
            <a:spLocks noGrp="1"/>
          </p:cNvSpPr>
          <p:nvPr>
            <p:ph type="title"/>
          </p:nvPr>
        </p:nvSpPr>
        <p:spPr/>
        <p:txBody>
          <a:bodyPr/>
          <a:lstStyle/>
          <a:p>
            <a:r>
              <a:rPr lang="en-IE" dirty="0"/>
              <a:t>5. Malahide – New Street</a:t>
            </a:r>
          </a:p>
        </p:txBody>
      </p:sp>
      <p:sp>
        <p:nvSpPr>
          <p:cNvPr id="4" name="Footer Placeholder 3">
            <a:extLst>
              <a:ext uri="{FF2B5EF4-FFF2-40B4-BE49-F238E27FC236}">
                <a16:creationId xmlns:a16="http://schemas.microsoft.com/office/drawing/2014/main" id="{22A5070A-E614-4FFC-98C6-88582556191F}"/>
              </a:ext>
            </a:extLst>
          </p:cNvPr>
          <p:cNvSpPr>
            <a:spLocks noGrp="1"/>
          </p:cNvSpPr>
          <p:nvPr>
            <p:ph type="ftr" sz="quarter" idx="10"/>
          </p:nvPr>
        </p:nvSpPr>
        <p:spPr/>
        <p:txBody>
          <a:bodyPr/>
          <a:lstStyle/>
          <a:p>
            <a:pPr>
              <a:defRPr/>
            </a:pPr>
            <a:r>
              <a:rPr lang="en-GB"/>
              <a:t>Dept. Name</a:t>
            </a:r>
          </a:p>
        </p:txBody>
      </p:sp>
      <p:pic>
        <p:nvPicPr>
          <p:cNvPr id="7" name="Content Placeholder 6">
            <a:extLst>
              <a:ext uri="{FF2B5EF4-FFF2-40B4-BE49-F238E27FC236}">
                <a16:creationId xmlns:a16="http://schemas.microsoft.com/office/drawing/2014/main" id="{566D4D37-37B1-4D25-8118-5D69104D117C}"/>
              </a:ext>
            </a:extLst>
          </p:cNvPr>
          <p:cNvPicPr>
            <a:picLocks noGrp="1"/>
          </p:cNvPicPr>
          <p:nvPr>
            <p:ph idx="1"/>
          </p:nvPr>
        </p:nvPicPr>
        <p:blipFill>
          <a:blip r:embed="rId2" cstate="email">
            <a:extLst>
              <a:ext uri="{28A0092B-C50C-407E-A947-70E740481C1C}">
                <a14:useLocalDpi xmlns:a14="http://schemas.microsoft.com/office/drawing/2010/main"/>
              </a:ext>
            </a:extLst>
          </a:blip>
          <a:stretch>
            <a:fillRect/>
          </a:stretch>
        </p:blipFill>
        <p:spPr>
          <a:xfrm>
            <a:off x="232229" y="850900"/>
            <a:ext cx="8911771" cy="6007100"/>
          </a:xfrm>
          <a:prstGeom prst="rect">
            <a:avLst/>
          </a:prstGeom>
        </p:spPr>
      </p:pic>
    </p:spTree>
    <p:extLst>
      <p:ext uri="{BB962C8B-B14F-4D97-AF65-F5344CB8AC3E}">
        <p14:creationId xmlns:p14="http://schemas.microsoft.com/office/powerpoint/2010/main" val="1281546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25463" y="288925"/>
            <a:ext cx="7196137" cy="561975"/>
          </a:xfrm>
        </p:spPr>
        <p:txBody>
          <a:bodyPr/>
          <a:lstStyle/>
          <a:p>
            <a:r>
              <a:rPr lang="en-GB" dirty="0"/>
              <a:t>Current Implementation Plan &amp; Next Steps</a:t>
            </a:r>
          </a:p>
        </p:txBody>
      </p:sp>
      <p:sp>
        <p:nvSpPr>
          <p:cNvPr id="15363" name="Content Placeholder 2"/>
          <p:cNvSpPr>
            <a:spLocks noGrp="1"/>
          </p:cNvSpPr>
          <p:nvPr>
            <p:ph idx="1"/>
          </p:nvPr>
        </p:nvSpPr>
        <p:spPr>
          <a:xfrm>
            <a:off x="525463" y="1037827"/>
            <a:ext cx="7849280" cy="5531248"/>
          </a:xfrm>
        </p:spPr>
        <p:txBody>
          <a:bodyPr/>
          <a:lstStyle/>
          <a:p>
            <a:r>
              <a:rPr lang="en-GB" sz="1900" dirty="0"/>
              <a:t>Engineers are currently working on finalising the Traffic Management Plan designs which are required in order to implement these measures at the 10 initial locations.</a:t>
            </a:r>
          </a:p>
          <a:p>
            <a:r>
              <a:rPr lang="en-GB" sz="1900" dirty="0"/>
              <a:t>It is hoped that the first of these measures will begin to be put in place in the coming fortnight. </a:t>
            </a:r>
          </a:p>
          <a:p>
            <a:r>
              <a:rPr lang="en-GB" sz="1900" dirty="0"/>
              <a:t>These locations will be monitored and maintained whilst in place.  The measures at these and further locations will be adjusted as Government restrictions &amp; Health Guidance changes</a:t>
            </a:r>
          </a:p>
          <a:p>
            <a:r>
              <a:rPr lang="en-GB" sz="1900" dirty="0"/>
              <a:t>Vast numbers of correspondence, regarding suggestions for further locations, has been received. These are being added to a list for further consideration. </a:t>
            </a:r>
          </a:p>
          <a:p>
            <a:endParaRPr lang="en-GB" sz="2000" dirty="0"/>
          </a:p>
          <a:p>
            <a:endParaRPr lang="en-GB" sz="2000" dirty="0"/>
          </a:p>
        </p:txBody>
      </p:sp>
      <p:sp>
        <p:nvSpPr>
          <p:cNvPr id="15364" name="Footer Placeholder 3"/>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AAA096"/>
                </a:solidFill>
                <a:effectLst/>
                <a:uLnTx/>
                <a:uFillTx/>
                <a:latin typeface="Open Sans" pitchFamily="34" charset="0"/>
                <a:ea typeface="+mn-ea"/>
                <a:cs typeface="+mn-cs"/>
              </a:rPr>
              <a:t>Operations Department</a:t>
            </a:r>
          </a:p>
        </p:txBody>
      </p:sp>
    </p:spTree>
    <p:extLst>
      <p:ext uri="{BB962C8B-B14F-4D97-AF65-F5344CB8AC3E}">
        <p14:creationId xmlns:p14="http://schemas.microsoft.com/office/powerpoint/2010/main" val="1129298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99D6A-D7C7-4594-9F0C-4C891CA7F350}"/>
              </a:ext>
            </a:extLst>
          </p:cNvPr>
          <p:cNvSpPr>
            <a:spLocks noGrp="1"/>
          </p:cNvSpPr>
          <p:nvPr>
            <p:ph type="title"/>
          </p:nvPr>
        </p:nvSpPr>
        <p:spPr/>
        <p:txBody>
          <a:bodyPr/>
          <a:lstStyle/>
          <a:p>
            <a:r>
              <a:rPr lang="en-IE" dirty="0"/>
              <a:t>Fingal County Council during Covid-19 Restrictions</a:t>
            </a:r>
          </a:p>
        </p:txBody>
      </p:sp>
      <p:sp>
        <p:nvSpPr>
          <p:cNvPr id="3" name="Content Placeholder 2">
            <a:extLst>
              <a:ext uri="{FF2B5EF4-FFF2-40B4-BE49-F238E27FC236}">
                <a16:creationId xmlns:a16="http://schemas.microsoft.com/office/drawing/2014/main" id="{280C40B5-1C65-4E4E-9C85-710C1B9B307B}"/>
              </a:ext>
            </a:extLst>
          </p:cNvPr>
          <p:cNvSpPr>
            <a:spLocks noGrp="1"/>
          </p:cNvSpPr>
          <p:nvPr>
            <p:ph idx="1"/>
          </p:nvPr>
        </p:nvSpPr>
        <p:spPr>
          <a:xfrm>
            <a:off x="525463" y="1440548"/>
            <a:ext cx="7164387" cy="2755800"/>
          </a:xfrm>
        </p:spPr>
        <p:txBody>
          <a:bodyPr/>
          <a:lstStyle/>
          <a:p>
            <a:pPr algn="just"/>
            <a:r>
              <a:rPr lang="en-IE" sz="2800" dirty="0"/>
              <a:t>Fingal seeks to encourage physical activity at a safe social distance and thereby improving the physical and mental health of its citizens during this time of restricted movements. </a:t>
            </a:r>
          </a:p>
          <a:p>
            <a:endParaRPr lang="en-IE" sz="2800" dirty="0"/>
          </a:p>
          <a:p>
            <a:endParaRPr lang="en-IE" sz="2800" dirty="0"/>
          </a:p>
          <a:p>
            <a:endParaRPr lang="en-IE" sz="2800" dirty="0"/>
          </a:p>
          <a:p>
            <a:endParaRPr lang="en-IE" dirty="0"/>
          </a:p>
        </p:txBody>
      </p:sp>
      <p:sp>
        <p:nvSpPr>
          <p:cNvPr id="4" name="Footer Placeholder 3">
            <a:extLst>
              <a:ext uri="{FF2B5EF4-FFF2-40B4-BE49-F238E27FC236}">
                <a16:creationId xmlns:a16="http://schemas.microsoft.com/office/drawing/2014/main" id="{61545B0C-B274-4A35-B897-33D3007A2508}"/>
              </a:ext>
            </a:extLst>
          </p:cNvPr>
          <p:cNvSpPr>
            <a:spLocks noGrp="1"/>
          </p:cNvSpPr>
          <p:nvPr>
            <p:ph type="ftr" sz="quarter" idx="10"/>
          </p:nvPr>
        </p:nvSpPr>
        <p:spPr/>
        <p:txBody>
          <a:bodyPr/>
          <a:lstStyle/>
          <a:p>
            <a:pPr fontAlgn="base">
              <a:spcBef>
                <a:spcPct val="0"/>
              </a:spcBef>
              <a:spcAft>
                <a:spcPct val="0"/>
              </a:spcAft>
            </a:pPr>
            <a:r>
              <a:rPr lang="en-GB" dirty="0"/>
              <a:t>Operations Department</a:t>
            </a:r>
          </a:p>
        </p:txBody>
      </p:sp>
      <p:pic>
        <p:nvPicPr>
          <p:cNvPr id="5" name="Picture 4" descr="FingalCountyCouncil (@Fingalcoco) | Twitter">
            <a:hlinkClick r:id="rId2" tgtFrame="&quot;_blank&quot;"/>
            <a:extLst>
              <a:ext uri="{FF2B5EF4-FFF2-40B4-BE49-F238E27FC236}">
                <a16:creationId xmlns:a16="http://schemas.microsoft.com/office/drawing/2014/main" id="{F74685EC-28F8-4A93-AEFC-1E81BF166F1F}"/>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6120730" y="3792737"/>
            <a:ext cx="2832735" cy="1967548"/>
          </a:xfrm>
          <a:prstGeom prst="rect">
            <a:avLst/>
          </a:prstGeom>
          <a:noFill/>
          <a:ln>
            <a:noFill/>
          </a:ln>
        </p:spPr>
      </p:pic>
      <p:pic>
        <p:nvPicPr>
          <p:cNvPr id="6" name="Picture 5">
            <a:extLst>
              <a:ext uri="{FF2B5EF4-FFF2-40B4-BE49-F238E27FC236}">
                <a16:creationId xmlns:a16="http://schemas.microsoft.com/office/drawing/2014/main" id="{6912E9A8-FB77-4602-B7FF-816C79F6A846}"/>
              </a:ext>
            </a:extLst>
          </p:cNvPr>
          <p:cNvPicPr>
            <a:picLocks noChangeAspect="1"/>
          </p:cNvPicPr>
          <p:nvPr/>
        </p:nvPicPr>
        <p:blipFill>
          <a:blip r:embed="rId4"/>
          <a:stretch>
            <a:fillRect/>
          </a:stretch>
        </p:blipFill>
        <p:spPr>
          <a:xfrm>
            <a:off x="190535" y="3760479"/>
            <a:ext cx="2527229" cy="1999806"/>
          </a:xfrm>
          <a:prstGeom prst="rect">
            <a:avLst/>
          </a:prstGeom>
        </p:spPr>
      </p:pic>
      <p:pic>
        <p:nvPicPr>
          <p:cNvPr id="8" name="Picture 7">
            <a:extLst>
              <a:ext uri="{FF2B5EF4-FFF2-40B4-BE49-F238E27FC236}">
                <a16:creationId xmlns:a16="http://schemas.microsoft.com/office/drawing/2014/main" id="{7844E34D-101D-4C46-9414-E583EA7ABF6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00595" y="3996575"/>
            <a:ext cx="3037304" cy="1518652"/>
          </a:xfrm>
          <a:prstGeom prst="rect">
            <a:avLst/>
          </a:prstGeom>
        </p:spPr>
      </p:pic>
    </p:spTree>
    <p:extLst>
      <p:ext uri="{BB962C8B-B14F-4D97-AF65-F5344CB8AC3E}">
        <p14:creationId xmlns:p14="http://schemas.microsoft.com/office/powerpoint/2010/main" val="2713590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dirty="0"/>
              <a:t>Background – Why was This Required</a:t>
            </a:r>
          </a:p>
        </p:txBody>
      </p:sp>
      <p:sp>
        <p:nvSpPr>
          <p:cNvPr id="13315" name="Content Placeholder 2"/>
          <p:cNvSpPr>
            <a:spLocks noGrp="1"/>
          </p:cNvSpPr>
          <p:nvPr>
            <p:ph idx="1"/>
          </p:nvPr>
        </p:nvSpPr>
        <p:spPr>
          <a:xfrm>
            <a:off x="525463" y="1058862"/>
            <a:ext cx="7780337" cy="4999038"/>
          </a:xfrm>
        </p:spPr>
        <p:txBody>
          <a:bodyPr/>
          <a:lstStyle/>
          <a:p>
            <a:r>
              <a:rPr lang="en-GB" sz="2000" dirty="0"/>
              <a:t>During Covid-19 restrictions - Vehicular traffic decreased and pedestrians &amp; cyclists increased</a:t>
            </a:r>
          </a:p>
          <a:p>
            <a:r>
              <a:rPr lang="en-IE" sz="2000" dirty="0"/>
              <a:t>Some people walking and exercising on busy and sometimes crowded footpaths are moving out into the road to preserve the required 2m social distance. </a:t>
            </a:r>
          </a:p>
          <a:p>
            <a:r>
              <a:rPr lang="en-IE" sz="2000" dirty="0"/>
              <a:t>Others, especially if walking with children are staying on the footpath but passing others at less than the 2m required distance and thereby risking infection rather than risking injury from vehicular traffic. </a:t>
            </a:r>
          </a:p>
          <a:p>
            <a:r>
              <a:rPr lang="en-IE" sz="2000" dirty="0"/>
              <a:t>All of these raise new road safety issues</a:t>
            </a:r>
          </a:p>
          <a:p>
            <a:pPr marL="0" indent="0">
              <a:buNone/>
            </a:pPr>
            <a:r>
              <a:rPr lang="en-IE" sz="2000" dirty="0"/>
              <a:t>    not experienced before to this extent. </a:t>
            </a:r>
          </a:p>
        </p:txBody>
      </p:sp>
      <p:sp>
        <p:nvSpPr>
          <p:cNvPr id="1331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fontAlgn="base">
              <a:spcBef>
                <a:spcPct val="0"/>
              </a:spcBef>
              <a:spcAft>
                <a:spcPct val="0"/>
              </a:spcAft>
            </a:pPr>
            <a:r>
              <a:rPr lang="en-GB" dirty="0">
                <a:solidFill>
                  <a:srgbClr val="AAA096"/>
                </a:solidFill>
              </a:rPr>
              <a:t>Operations Department</a:t>
            </a:r>
          </a:p>
        </p:txBody>
      </p:sp>
      <p:pic>
        <p:nvPicPr>
          <p:cNvPr id="2" name="Picture 1">
            <a:extLst>
              <a:ext uri="{FF2B5EF4-FFF2-40B4-BE49-F238E27FC236}">
                <a16:creationId xmlns:a16="http://schemas.microsoft.com/office/drawing/2014/main" id="{5B8FB762-4E25-4C1E-8891-4E2FDA5BB07B}"/>
              </a:ext>
            </a:extLst>
          </p:cNvPr>
          <p:cNvPicPr>
            <a:picLocks noChangeAspect="1"/>
          </p:cNvPicPr>
          <p:nvPr/>
        </p:nvPicPr>
        <p:blipFill>
          <a:blip r:embed="rId3"/>
          <a:stretch>
            <a:fillRect/>
          </a:stretch>
        </p:blipFill>
        <p:spPr>
          <a:xfrm>
            <a:off x="5729287" y="4855591"/>
            <a:ext cx="2895600" cy="175634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7EC614-AEDA-40BA-A201-6860C65E943F}"/>
              </a:ext>
            </a:extLst>
          </p:cNvPr>
          <p:cNvSpPr>
            <a:spLocks noGrp="1"/>
          </p:cNvSpPr>
          <p:nvPr>
            <p:ph idx="1"/>
          </p:nvPr>
        </p:nvSpPr>
        <p:spPr>
          <a:xfrm>
            <a:off x="525463" y="1420500"/>
            <a:ext cx="7164387" cy="4313549"/>
          </a:xfrm>
        </p:spPr>
        <p:txBody>
          <a:bodyPr/>
          <a:lstStyle/>
          <a:p>
            <a:r>
              <a:rPr lang="en-IE" sz="2000" dirty="0"/>
              <a:t>FCC acknowledged the changing needs of its communities &amp; Engineers carried out a needs assessment at sites across the whole Fingal county</a:t>
            </a:r>
          </a:p>
          <a:p>
            <a:r>
              <a:rPr lang="en-IE" sz="2000" u="sng" dirty="0"/>
              <a:t>Solution:</a:t>
            </a:r>
            <a:r>
              <a:rPr lang="en-IE" sz="2000" dirty="0"/>
              <a:t> to temporarily repurpose roads, streets and public realm spaces to facilitate social distancing</a:t>
            </a:r>
          </a:p>
          <a:p>
            <a:r>
              <a:rPr lang="en-US" sz="2000" u="sng" dirty="0"/>
              <a:t>Aim:</a:t>
            </a:r>
            <a:r>
              <a:rPr lang="en-US" sz="2000" dirty="0"/>
              <a:t> to provide residents with safe space to walk, run, exercise and travel by bike and adhere to the 2m rule.</a:t>
            </a:r>
          </a:p>
          <a:p>
            <a:r>
              <a:rPr lang="en-IE" sz="2000" u="sng" dirty="0"/>
              <a:t>Temporary Measures: </a:t>
            </a:r>
            <a:r>
              <a:rPr lang="en-IE" sz="2000" dirty="0"/>
              <a:t>are being introduced by Fingal in consultation with Local Gardai</a:t>
            </a:r>
            <a:r>
              <a:rPr lang="en-US" sz="2000" dirty="0"/>
              <a:t>.</a:t>
            </a:r>
            <a:endParaRPr lang="en-IE" sz="2000" dirty="0"/>
          </a:p>
          <a:p>
            <a:endParaRPr lang="en-IE" sz="2000" dirty="0"/>
          </a:p>
          <a:p>
            <a:endParaRPr lang="en-IE" dirty="0"/>
          </a:p>
        </p:txBody>
      </p:sp>
      <p:sp>
        <p:nvSpPr>
          <p:cNvPr id="4" name="Footer Placeholder 3">
            <a:extLst>
              <a:ext uri="{FF2B5EF4-FFF2-40B4-BE49-F238E27FC236}">
                <a16:creationId xmlns:a16="http://schemas.microsoft.com/office/drawing/2014/main" id="{74BE454B-B45E-4026-A032-28EB7376AD04}"/>
              </a:ext>
            </a:extLst>
          </p:cNvPr>
          <p:cNvSpPr>
            <a:spLocks noGrp="1"/>
          </p:cNvSpPr>
          <p:nvPr>
            <p:ph type="ftr" sz="quarter" idx="10"/>
          </p:nvPr>
        </p:nvSpPr>
        <p:spPr/>
        <p:txBody>
          <a:bodyPr/>
          <a:lstStyle/>
          <a:p>
            <a:pPr fontAlgn="base">
              <a:spcBef>
                <a:spcPct val="0"/>
              </a:spcBef>
              <a:spcAft>
                <a:spcPct val="0"/>
              </a:spcAft>
            </a:pPr>
            <a:r>
              <a:rPr lang="en-GB" dirty="0"/>
              <a:t>Operations Department</a:t>
            </a:r>
          </a:p>
        </p:txBody>
      </p:sp>
      <p:sp>
        <p:nvSpPr>
          <p:cNvPr id="5" name="Title 1">
            <a:extLst>
              <a:ext uri="{FF2B5EF4-FFF2-40B4-BE49-F238E27FC236}">
                <a16:creationId xmlns:a16="http://schemas.microsoft.com/office/drawing/2014/main" id="{D344AF22-38DB-4FA3-8CDA-481B4C0D005D}"/>
              </a:ext>
            </a:extLst>
          </p:cNvPr>
          <p:cNvSpPr>
            <a:spLocks noGrp="1"/>
          </p:cNvSpPr>
          <p:nvPr>
            <p:ph type="title"/>
          </p:nvPr>
        </p:nvSpPr>
        <p:spPr>
          <a:xfrm>
            <a:off x="525463" y="288925"/>
            <a:ext cx="7196137" cy="561975"/>
          </a:xfrm>
        </p:spPr>
        <p:txBody>
          <a:bodyPr/>
          <a:lstStyle/>
          <a:p>
            <a:r>
              <a:rPr lang="en-GB" dirty="0"/>
              <a:t>Background to ‘Walk Bike Fingal!’ the Plan</a:t>
            </a:r>
          </a:p>
        </p:txBody>
      </p:sp>
      <p:pic>
        <p:nvPicPr>
          <p:cNvPr id="6" name="Picture 5">
            <a:extLst>
              <a:ext uri="{FF2B5EF4-FFF2-40B4-BE49-F238E27FC236}">
                <a16:creationId xmlns:a16="http://schemas.microsoft.com/office/drawing/2014/main" id="{F5AA2AFA-ED28-41EE-9DB4-48A75DE575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66681" y="5135409"/>
            <a:ext cx="2446337" cy="1452715"/>
          </a:xfrm>
          <a:prstGeom prst="rect">
            <a:avLst/>
          </a:prstGeom>
        </p:spPr>
      </p:pic>
    </p:spTree>
    <p:extLst>
      <p:ext uri="{BB962C8B-B14F-4D97-AF65-F5344CB8AC3E}">
        <p14:creationId xmlns:p14="http://schemas.microsoft.com/office/powerpoint/2010/main" val="567779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25463" y="288925"/>
            <a:ext cx="7196137" cy="561975"/>
          </a:xfrm>
        </p:spPr>
        <p:txBody>
          <a:bodyPr/>
          <a:lstStyle/>
          <a:p>
            <a:r>
              <a:rPr lang="en-GB" dirty="0"/>
              <a:t>Plan Approved by Corporate Policy Group</a:t>
            </a:r>
          </a:p>
        </p:txBody>
      </p:sp>
      <p:sp>
        <p:nvSpPr>
          <p:cNvPr id="14339" name="Footer Placeholder 2"/>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fontAlgn="base">
              <a:spcBef>
                <a:spcPct val="0"/>
              </a:spcBef>
              <a:spcAft>
                <a:spcPct val="0"/>
              </a:spcAft>
            </a:pPr>
            <a:r>
              <a:rPr lang="en-GB" dirty="0">
                <a:solidFill>
                  <a:srgbClr val="AAA096"/>
                </a:solidFill>
              </a:rPr>
              <a:t>Operations Department</a:t>
            </a:r>
          </a:p>
        </p:txBody>
      </p:sp>
      <p:pic>
        <p:nvPicPr>
          <p:cNvPr id="9" name="Picture Placeholder 8">
            <a:extLst>
              <a:ext uri="{FF2B5EF4-FFF2-40B4-BE49-F238E27FC236}">
                <a16:creationId xmlns:a16="http://schemas.microsoft.com/office/drawing/2014/main" id="{D07CCDA6-FB16-4D80-AAEF-C961536F18B4}"/>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a:xfrm>
            <a:off x="181769" y="1450975"/>
            <a:ext cx="8780462" cy="44481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7C38B-4095-4A9B-89DF-1E5EEF6EE99B}"/>
              </a:ext>
            </a:extLst>
          </p:cNvPr>
          <p:cNvSpPr>
            <a:spLocks noGrp="1"/>
          </p:cNvSpPr>
          <p:nvPr>
            <p:ph type="title"/>
          </p:nvPr>
        </p:nvSpPr>
        <p:spPr/>
        <p:txBody>
          <a:bodyPr/>
          <a:lstStyle/>
          <a:p>
            <a:r>
              <a:rPr lang="en-US" dirty="0"/>
              <a:t>Several classes of measures (some listed below)</a:t>
            </a:r>
            <a:endParaRPr lang="en-IE" dirty="0"/>
          </a:p>
        </p:txBody>
      </p:sp>
      <p:sp>
        <p:nvSpPr>
          <p:cNvPr id="3" name="Content Placeholder 2">
            <a:extLst>
              <a:ext uri="{FF2B5EF4-FFF2-40B4-BE49-F238E27FC236}">
                <a16:creationId xmlns:a16="http://schemas.microsoft.com/office/drawing/2014/main" id="{0450395C-17F4-4AB6-A189-786FFF036F56}"/>
              </a:ext>
            </a:extLst>
          </p:cNvPr>
          <p:cNvSpPr>
            <a:spLocks noGrp="1"/>
          </p:cNvSpPr>
          <p:nvPr>
            <p:ph idx="1"/>
          </p:nvPr>
        </p:nvSpPr>
        <p:spPr>
          <a:xfrm>
            <a:off x="247650" y="1096651"/>
            <a:ext cx="8534399" cy="2755800"/>
          </a:xfrm>
        </p:spPr>
        <p:txBody>
          <a:bodyPr/>
          <a:lstStyle/>
          <a:p>
            <a:pPr lvl="0"/>
            <a:r>
              <a:rPr lang="en-US" sz="2000" dirty="0"/>
              <a:t>Removal of parking and loading bays to increase footpath widths especially outside busy essential shops to reduce congestion</a:t>
            </a:r>
            <a:endParaRPr lang="en-IE" sz="2000" dirty="0"/>
          </a:p>
          <a:p>
            <a:pPr lvl="0"/>
            <a:r>
              <a:rPr lang="en-US" sz="2000" dirty="0"/>
              <a:t>Temporary closure of sections of bus lanes to widen footpaths</a:t>
            </a:r>
            <a:endParaRPr lang="en-IE" sz="2000" dirty="0"/>
          </a:p>
          <a:p>
            <a:pPr lvl="0"/>
            <a:r>
              <a:rPr lang="en-US" sz="2000" dirty="0"/>
              <a:t>Increasing footpath widths using infrastructure placed in the roadway</a:t>
            </a:r>
            <a:endParaRPr lang="en-IE" sz="2000" dirty="0"/>
          </a:p>
          <a:p>
            <a:pPr lvl="0"/>
            <a:r>
              <a:rPr lang="en-US" sz="2000" dirty="0"/>
              <a:t>Introduction of </a:t>
            </a:r>
            <a:r>
              <a:rPr lang="en-US" sz="2000" dirty="0" err="1"/>
              <a:t>pedestrianised</a:t>
            </a:r>
            <a:r>
              <a:rPr lang="en-US" sz="2000" dirty="0"/>
              <a:t> locations whilst maintaining motor vehicle access for residents, deliveries and emergency responders</a:t>
            </a:r>
            <a:endParaRPr lang="en-IE" sz="2000" dirty="0"/>
          </a:p>
          <a:p>
            <a:pPr lvl="0"/>
            <a:r>
              <a:rPr lang="en-US" sz="2000" dirty="0"/>
              <a:t>Introduction of one way systems, including the introduction of a temporary extra lane for walking and cycling where suitable</a:t>
            </a:r>
            <a:endParaRPr lang="en-IE" sz="2000" dirty="0"/>
          </a:p>
          <a:p>
            <a:pPr lvl="0"/>
            <a:r>
              <a:rPr lang="en-US" sz="2000" dirty="0"/>
              <a:t>Implementation of temporary cycle lanes</a:t>
            </a:r>
            <a:endParaRPr lang="en-IE" sz="2000" dirty="0"/>
          </a:p>
          <a:p>
            <a:pPr lvl="0"/>
            <a:r>
              <a:rPr lang="en-US" sz="2000" dirty="0"/>
              <a:t>Reallocation of traffic lanes for use by pedestrians and cyclists</a:t>
            </a:r>
            <a:endParaRPr lang="en-IE" sz="2000" dirty="0"/>
          </a:p>
          <a:p>
            <a:pPr marL="0" indent="0">
              <a:buNone/>
            </a:pPr>
            <a:endParaRPr lang="en-IE" dirty="0"/>
          </a:p>
        </p:txBody>
      </p:sp>
      <p:sp>
        <p:nvSpPr>
          <p:cNvPr id="4" name="Footer Placeholder 3">
            <a:extLst>
              <a:ext uri="{FF2B5EF4-FFF2-40B4-BE49-F238E27FC236}">
                <a16:creationId xmlns:a16="http://schemas.microsoft.com/office/drawing/2014/main" id="{C7C0225F-168B-4937-9672-F1DB33893512}"/>
              </a:ext>
            </a:extLst>
          </p:cNvPr>
          <p:cNvSpPr>
            <a:spLocks noGrp="1"/>
          </p:cNvSpPr>
          <p:nvPr>
            <p:ph type="ftr" sz="quarter" idx="10"/>
          </p:nvPr>
        </p:nvSpPr>
        <p:spPr/>
        <p:txBody>
          <a:bodyPr/>
          <a:lstStyle/>
          <a:p>
            <a:pPr fontAlgn="base">
              <a:spcBef>
                <a:spcPct val="0"/>
              </a:spcBef>
              <a:spcAft>
                <a:spcPct val="0"/>
              </a:spcAft>
            </a:pPr>
            <a:r>
              <a:rPr lang="en-GB" dirty="0"/>
              <a:t>Operations Department</a:t>
            </a:r>
          </a:p>
        </p:txBody>
      </p:sp>
    </p:spTree>
    <p:extLst>
      <p:ext uri="{BB962C8B-B14F-4D97-AF65-F5344CB8AC3E}">
        <p14:creationId xmlns:p14="http://schemas.microsoft.com/office/powerpoint/2010/main" val="291349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25463" y="288925"/>
            <a:ext cx="7196137" cy="561975"/>
          </a:xfrm>
        </p:spPr>
        <p:txBody>
          <a:bodyPr/>
          <a:lstStyle/>
          <a:p>
            <a:r>
              <a:rPr lang="en-GB" dirty="0"/>
              <a:t>‘Walk Bike Fingal!’ the Plan</a:t>
            </a:r>
          </a:p>
        </p:txBody>
      </p:sp>
      <p:sp>
        <p:nvSpPr>
          <p:cNvPr id="15363" name="Content Placeholder 2"/>
          <p:cNvSpPr>
            <a:spLocks noGrp="1"/>
          </p:cNvSpPr>
          <p:nvPr>
            <p:ph idx="1"/>
          </p:nvPr>
        </p:nvSpPr>
        <p:spPr>
          <a:xfrm>
            <a:off x="525463" y="850901"/>
            <a:ext cx="8403772" cy="4753768"/>
          </a:xfrm>
        </p:spPr>
        <p:txBody>
          <a:bodyPr/>
          <a:lstStyle/>
          <a:p>
            <a:r>
              <a:rPr lang="en-GB" sz="2000" dirty="0"/>
              <a:t>Engineers identified a list of over 25 locations where measures could be introduced.  </a:t>
            </a:r>
          </a:p>
          <a:p>
            <a:r>
              <a:rPr lang="en-GB" sz="2000" dirty="0"/>
              <a:t>8 initial locations were selected and 10 are being progressed to full design with associated Traffic Management plans  to implement the measures</a:t>
            </a:r>
            <a:endParaRPr lang="en-GB" sz="2000" b="1" dirty="0"/>
          </a:p>
        </p:txBody>
      </p:sp>
      <p:sp>
        <p:nvSpPr>
          <p:cNvPr id="15364" name="Footer Placeholder 3"/>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fontAlgn="base">
              <a:spcBef>
                <a:spcPct val="0"/>
              </a:spcBef>
              <a:spcAft>
                <a:spcPct val="0"/>
              </a:spcAft>
            </a:pPr>
            <a:r>
              <a:rPr lang="en-GB" dirty="0">
                <a:solidFill>
                  <a:srgbClr val="AAA096"/>
                </a:solidFill>
              </a:rPr>
              <a:t>Operations Department</a:t>
            </a:r>
          </a:p>
        </p:txBody>
      </p:sp>
      <p:pic>
        <p:nvPicPr>
          <p:cNvPr id="5" name="Picture 4">
            <a:extLst>
              <a:ext uri="{FF2B5EF4-FFF2-40B4-BE49-F238E27FC236}">
                <a16:creationId xmlns:a16="http://schemas.microsoft.com/office/drawing/2014/main" id="{FA7E1488-DF4E-4DAB-9B78-0ACCA1C1353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94436" y="2971971"/>
            <a:ext cx="3699588" cy="2433808"/>
          </a:xfrm>
          <a:prstGeom prst="rect">
            <a:avLst/>
          </a:prstGeom>
        </p:spPr>
      </p:pic>
      <p:pic>
        <p:nvPicPr>
          <p:cNvPr id="6" name="Picture 5">
            <a:extLst>
              <a:ext uri="{FF2B5EF4-FFF2-40B4-BE49-F238E27FC236}">
                <a16:creationId xmlns:a16="http://schemas.microsoft.com/office/drawing/2014/main" id="{ED53D34A-5846-4AE4-A336-691A4D391B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20582" y="3745228"/>
            <a:ext cx="3554510" cy="221702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6"/>
          <p:cNvSpPr>
            <a:spLocks noGrp="1"/>
          </p:cNvSpPr>
          <p:nvPr>
            <p:ph type="body" sz="quarter" idx="10"/>
          </p:nvPr>
        </p:nvSpPr>
        <p:spPr>
          <a:xfrm>
            <a:off x="525463" y="1643063"/>
            <a:ext cx="8078787" cy="3843337"/>
          </a:xfrm>
        </p:spPr>
        <p:txBody>
          <a:bodyPr/>
          <a:lstStyle/>
          <a:p>
            <a:pPr algn="ctr"/>
            <a:r>
              <a:rPr lang="en-GB" dirty="0" err="1"/>
              <a:t>Howth</a:t>
            </a:r>
            <a:r>
              <a:rPr lang="en-GB" dirty="0"/>
              <a:t> - Malahide</a:t>
            </a:r>
          </a:p>
          <a:p>
            <a:pPr algn="ctr"/>
            <a:r>
              <a:rPr lang="en-GB" dirty="0"/>
              <a:t>Initial Locations </a:t>
            </a:r>
          </a:p>
          <a:p>
            <a:r>
              <a:rPr lang="en-GB" dirty="0"/>
              <a:t> </a:t>
            </a:r>
          </a:p>
          <a:p>
            <a:pPr algn="ctr"/>
            <a:r>
              <a:rPr lang="en-GB" sz="4400" dirty="0"/>
              <a:t>Details &amp; Maps</a:t>
            </a:r>
          </a:p>
        </p:txBody>
      </p:sp>
      <p:sp>
        <p:nvSpPr>
          <p:cNvPr id="1638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fontAlgn="base">
              <a:spcBef>
                <a:spcPct val="0"/>
              </a:spcBef>
              <a:spcAft>
                <a:spcPct val="0"/>
              </a:spcAft>
              <a:defRPr>
                <a:solidFill>
                  <a:schemeClr val="tx1"/>
                </a:solidFill>
                <a:latin typeface="Open Sans" pitchFamily="34" charset="0"/>
              </a:defRPr>
            </a:lvl6pPr>
            <a:lvl7pPr marL="2971800" indent="-228600" fontAlgn="base">
              <a:spcBef>
                <a:spcPct val="0"/>
              </a:spcBef>
              <a:spcAft>
                <a:spcPct val="0"/>
              </a:spcAft>
              <a:defRPr>
                <a:solidFill>
                  <a:schemeClr val="tx1"/>
                </a:solidFill>
                <a:latin typeface="Open Sans" pitchFamily="34" charset="0"/>
              </a:defRPr>
            </a:lvl7pPr>
            <a:lvl8pPr marL="3429000" indent="-228600" fontAlgn="base">
              <a:spcBef>
                <a:spcPct val="0"/>
              </a:spcBef>
              <a:spcAft>
                <a:spcPct val="0"/>
              </a:spcAft>
              <a:defRPr>
                <a:solidFill>
                  <a:schemeClr val="tx1"/>
                </a:solidFill>
                <a:latin typeface="Open Sans" pitchFamily="34" charset="0"/>
              </a:defRPr>
            </a:lvl8pPr>
            <a:lvl9pPr marL="3886200" indent="-228600" fontAlgn="base">
              <a:spcBef>
                <a:spcPct val="0"/>
              </a:spcBef>
              <a:spcAft>
                <a:spcPct val="0"/>
              </a:spcAft>
              <a:defRPr>
                <a:solidFill>
                  <a:schemeClr val="tx1"/>
                </a:solidFill>
                <a:latin typeface="Open Sans" pitchFamily="34" charset="0"/>
              </a:defRPr>
            </a:lvl9pPr>
          </a:lstStyle>
          <a:p>
            <a:pPr fontAlgn="base">
              <a:spcBef>
                <a:spcPct val="0"/>
              </a:spcBef>
              <a:spcAft>
                <a:spcPct val="0"/>
              </a:spcAft>
            </a:pPr>
            <a:r>
              <a:rPr lang="en-GB">
                <a:solidFill>
                  <a:schemeClr val="bg1"/>
                </a:solidFill>
              </a:rPr>
              <a:t>Dept. Name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FEAAA-5C87-483B-8FE6-C671736EB5DF}"/>
              </a:ext>
            </a:extLst>
          </p:cNvPr>
          <p:cNvSpPr>
            <a:spLocks noGrp="1"/>
          </p:cNvSpPr>
          <p:nvPr>
            <p:ph type="title"/>
          </p:nvPr>
        </p:nvSpPr>
        <p:spPr/>
        <p:txBody>
          <a:bodyPr/>
          <a:lstStyle/>
          <a:p>
            <a:r>
              <a:rPr lang="en-IE" dirty="0"/>
              <a:t>1. </a:t>
            </a:r>
            <a:r>
              <a:rPr lang="en-IE" dirty="0" err="1"/>
              <a:t>Howth</a:t>
            </a:r>
            <a:r>
              <a:rPr lang="en-IE" dirty="0"/>
              <a:t> – Main Street</a:t>
            </a:r>
          </a:p>
        </p:txBody>
      </p:sp>
      <p:sp>
        <p:nvSpPr>
          <p:cNvPr id="4" name="Footer Placeholder 3">
            <a:extLst>
              <a:ext uri="{FF2B5EF4-FFF2-40B4-BE49-F238E27FC236}">
                <a16:creationId xmlns:a16="http://schemas.microsoft.com/office/drawing/2014/main" id="{22A5070A-E614-4FFC-98C6-88582556191F}"/>
              </a:ext>
            </a:extLst>
          </p:cNvPr>
          <p:cNvSpPr>
            <a:spLocks noGrp="1"/>
          </p:cNvSpPr>
          <p:nvPr>
            <p:ph type="ftr" sz="quarter" idx="10"/>
          </p:nvPr>
        </p:nvSpPr>
        <p:spPr/>
        <p:txBody>
          <a:bodyPr/>
          <a:lstStyle/>
          <a:p>
            <a:pPr>
              <a:defRPr/>
            </a:pPr>
            <a:r>
              <a:rPr lang="en-GB"/>
              <a:t>Dept. Name</a:t>
            </a:r>
          </a:p>
        </p:txBody>
      </p:sp>
      <p:sp>
        <p:nvSpPr>
          <p:cNvPr id="5" name="Content Placeholder 4">
            <a:extLst>
              <a:ext uri="{FF2B5EF4-FFF2-40B4-BE49-F238E27FC236}">
                <a16:creationId xmlns:a16="http://schemas.microsoft.com/office/drawing/2014/main" id="{29F1D861-C474-4800-9123-174692699BBB}"/>
              </a:ext>
            </a:extLst>
          </p:cNvPr>
          <p:cNvSpPr>
            <a:spLocks noGrp="1"/>
          </p:cNvSpPr>
          <p:nvPr>
            <p:ph idx="1"/>
          </p:nvPr>
        </p:nvSpPr>
        <p:spPr/>
        <p:txBody>
          <a:bodyPr/>
          <a:lstStyle/>
          <a:p>
            <a:endParaRPr lang="en-IE" dirty="0"/>
          </a:p>
        </p:txBody>
      </p:sp>
      <p:pic>
        <p:nvPicPr>
          <p:cNvPr id="6" name="Picture 5">
            <a:extLst>
              <a:ext uri="{FF2B5EF4-FFF2-40B4-BE49-F238E27FC236}">
                <a16:creationId xmlns:a16="http://schemas.microsoft.com/office/drawing/2014/main" id="{112C4C80-39C5-4644-BCC7-9109C1DF02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2856" y="850900"/>
            <a:ext cx="8781143" cy="6207162"/>
          </a:xfrm>
          <a:prstGeom prst="rect">
            <a:avLst/>
          </a:prstGeom>
        </p:spPr>
      </p:pic>
    </p:spTree>
    <p:extLst>
      <p:ext uri="{BB962C8B-B14F-4D97-AF65-F5344CB8AC3E}">
        <p14:creationId xmlns:p14="http://schemas.microsoft.com/office/powerpoint/2010/main" val="252276382"/>
      </p:ext>
    </p:extLst>
  </p:cSld>
  <p:clrMapOvr>
    <a:masterClrMapping/>
  </p:clrMapOvr>
</p:sld>
</file>

<file path=ppt/theme/theme1.xml><?xml version="1.0" encoding="utf-8"?>
<a:theme xmlns:a="http://schemas.openxmlformats.org/drawingml/2006/main" name="Fingal CC">
  <a:themeElements>
    <a:clrScheme name="Fingal">
      <a:dk1>
        <a:srgbClr val="AAA096"/>
      </a:dk1>
      <a:lt1>
        <a:srgbClr val="FFFFFF"/>
      </a:lt1>
      <a:dk2>
        <a:srgbClr val="626250"/>
      </a:dk2>
      <a:lt2>
        <a:srgbClr val="ABABAD"/>
      </a:lt2>
      <a:accent1>
        <a:srgbClr val="5A0E56"/>
      </a:accent1>
      <a:accent2>
        <a:srgbClr val="E2007A"/>
      </a:accent2>
      <a:accent3>
        <a:srgbClr val="0060A9"/>
      </a:accent3>
      <a:accent4>
        <a:srgbClr val="C1002B"/>
      </a:accent4>
      <a:accent5>
        <a:srgbClr val="F4A300"/>
      </a:accent5>
      <a:accent6>
        <a:srgbClr val="5BAC26"/>
      </a:accent6>
      <a:hlink>
        <a:srgbClr val="00A0E1"/>
      </a:hlink>
      <a:folHlink>
        <a:srgbClr val="0082A4"/>
      </a:folHlink>
    </a:clrScheme>
    <a:fontScheme name="Fingal">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2010 MASTER template</Template>
  <TotalTime>327</TotalTime>
  <Words>582</Words>
  <Application>Microsoft Office PowerPoint</Application>
  <PresentationFormat>On-screen Show (4:3)</PresentationFormat>
  <Paragraphs>69</Paragraphs>
  <Slides>14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Open Sans</vt:lpstr>
      <vt:lpstr>Open Sans Extrabold</vt:lpstr>
      <vt:lpstr>Open Sans Light</vt:lpstr>
      <vt:lpstr>Symbol</vt:lpstr>
      <vt:lpstr>Fingal CC</vt:lpstr>
      <vt:lpstr>Walk Bike Fingal! </vt:lpstr>
      <vt:lpstr>Fingal County Council during Covid-19 Restrictions</vt:lpstr>
      <vt:lpstr>Background – Why was This Required</vt:lpstr>
      <vt:lpstr>Background to ‘Walk Bike Fingal!’ the Plan</vt:lpstr>
      <vt:lpstr>Plan Approved by Corporate Policy Group</vt:lpstr>
      <vt:lpstr>Several classes of measures (some listed below)</vt:lpstr>
      <vt:lpstr>‘Walk Bike Fingal!’ the Plan</vt:lpstr>
      <vt:lpstr>PowerPoint Presentation</vt:lpstr>
      <vt:lpstr>1. Howth – Main Street</vt:lpstr>
      <vt:lpstr>2. Howth – Howth Road </vt:lpstr>
      <vt:lpstr>3. Malahide – R106 (The Mall)</vt:lpstr>
      <vt:lpstr>4. Portmarnock – Strand Road</vt:lpstr>
      <vt:lpstr>5. Malahide – New Street</vt:lpstr>
      <vt:lpstr>Current Implementation Plan &amp; Next Steps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Nicola Ryan</dc:creator>
  <cp:lastModifiedBy>Eamon Lynch</cp:lastModifiedBy>
  <cp:revision>18</cp:revision>
  <dcterms:created xsi:type="dcterms:W3CDTF">2019-10-09T09:22:47Z</dcterms:created>
  <dcterms:modified xsi:type="dcterms:W3CDTF">2020-05-19T18:58:15Z</dcterms:modified>
</cp:coreProperties>
</file>