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2" r:id="rId5"/>
    <p:sldId id="260" r:id="rId6"/>
    <p:sldId id="261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77C21-36D3-F2BA-22F3-FFCB3C0AD6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16948A-6AAD-DF31-1717-A26FF2FB92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A29249-F0B4-582C-73D6-D5CA581B9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A8AC2-FE49-4392-8BAD-262126211992}" type="datetimeFigureOut">
              <a:rPr lang="en-IE" smtClean="0"/>
              <a:t>07/10/2026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5DC39F-D8C1-A264-CFED-28E42F03D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568735-D0CB-9050-8A88-56A46FEBD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874CD-5E45-4F21-9668-9253E9E9D67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17792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FA668-B52D-9348-46B2-C12957C9A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8C0C6F-50B5-E95B-25C9-ADD3F8BF66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9806A0-8587-0FC1-AE56-0B94A295E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A8AC2-FE49-4392-8BAD-262126211992}" type="datetimeFigureOut">
              <a:rPr lang="en-IE" smtClean="0"/>
              <a:t>07/10/2026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360271-3E84-5E58-7AD8-5AF4BA3CD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04D704-F24B-F8E5-0E38-CA134B03A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874CD-5E45-4F21-9668-9253E9E9D67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54140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E36EE-7425-28BF-FAAB-3E46FF581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BEE1F7-A908-3905-4161-4CBA897986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A6EA37-8AD9-035D-5EA8-256FB7ED8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A8AC2-FE49-4392-8BAD-262126211992}" type="datetimeFigureOut">
              <a:rPr lang="en-IE" smtClean="0"/>
              <a:t>07/10/2026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9D5797-36E6-A6AD-6ABF-CE947FA5F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788D6E-B824-A4FB-AC15-4792F0AA3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874CD-5E45-4F21-9668-9253E9E9D67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60436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9418B-F9CF-2463-2F78-CF196FF09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6A6E52-B60A-9718-8272-BC6D934790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4D1667-2A90-6B92-267B-5943DB10B5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ED0014-4149-3C53-410B-A6D1B0531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A8AC2-FE49-4392-8BAD-262126211992}" type="datetimeFigureOut">
              <a:rPr lang="en-IE" smtClean="0"/>
              <a:t>07/10/2026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4C49D6-3573-43A0-965D-24C542B8D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4326CE-1B26-4635-765E-D86934C73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874CD-5E45-4F21-9668-9253E9E9D67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71774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42187-583F-0B7F-EB88-4AE030EC6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53CB9B-967E-318D-2B76-BAC8FF8BFC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534B54-ECDF-73E9-F671-CAE04F606D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4B4784-A210-2C3D-7113-D364133F8D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D460E9-A55D-F685-BE99-E600925B6E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0E4835-97BF-9EFF-77F5-70F5CDF8B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A8AC2-FE49-4392-8BAD-262126211992}" type="datetimeFigureOut">
              <a:rPr lang="en-IE" smtClean="0"/>
              <a:t>07/10/2026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79261F-4E04-BDB8-7C24-F3AB63754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54F31F-6B4D-C105-2D04-22664A1E9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874CD-5E45-4F21-9668-9253E9E9D67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76195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7C266-6715-39D4-C119-E105B9628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3BBCBC-1978-58D3-9B21-5BE892E5A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A8AC2-FE49-4392-8BAD-262126211992}" type="datetimeFigureOut">
              <a:rPr lang="en-IE" smtClean="0"/>
              <a:t>07/10/2026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E1F9AE-2E52-E18A-DAEA-576961F86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BCCDFB-4C3A-E896-FF20-69285F2F5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874CD-5E45-4F21-9668-9253E9E9D67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81514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826F2F-42FC-3ACB-8F7A-52CC62E7A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A8AC2-FE49-4392-8BAD-262126211992}" type="datetimeFigureOut">
              <a:rPr lang="en-IE" smtClean="0"/>
              <a:t>07/10/2026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B50B04-3AD8-F392-8E4E-932A1A3E1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B3DC5E-36E1-8D40-A02E-F1ED6E8AF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874CD-5E45-4F21-9668-9253E9E9D67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20599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9762F-A724-9FF1-914A-B8E1D6528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A224F6-E9A8-9296-D9FE-3BFC6E218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D386AE-1937-51A4-3051-53A403E9AA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F45955-88C5-B2A5-C6A4-9BF317D14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A8AC2-FE49-4392-8BAD-262126211992}" type="datetimeFigureOut">
              <a:rPr lang="en-IE" smtClean="0"/>
              <a:t>07/10/2026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F26903-9D0D-1C21-163E-39E7FC777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3F3BD6-1BCE-01EA-5AE0-11E64C1A8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874CD-5E45-4F21-9668-9253E9E9D67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91377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CD06A-63B1-3761-D164-1F0CE509A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D3DDB9D-E4E9-0FA0-A4EC-CB6490BFF6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700AF2-DC5F-A885-DE4F-FC324FD9FC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3A9025-9118-09DC-94DD-7C10B765E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A8AC2-FE49-4392-8BAD-262126211992}" type="datetimeFigureOut">
              <a:rPr lang="en-IE" smtClean="0"/>
              <a:t>07/10/2026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9196FF-660A-28B0-9FBB-05E0C37EA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3EAE08-F468-AC0F-5A24-7B7D7CEF8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874CD-5E45-4F21-9668-9253E9E9D67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42535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C7AF8-CA18-65FC-2995-F8EE8250E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8107EF-BB44-833D-ACF4-2D33C2194F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846857-86AF-5AAD-DAB8-354A1909E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A8AC2-FE49-4392-8BAD-262126211992}" type="datetimeFigureOut">
              <a:rPr lang="en-IE" smtClean="0"/>
              <a:t>07/10/2026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5D2119-F1CD-A729-5B02-F1824CFB0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0F8829-332A-D275-FBFB-17DBAE444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874CD-5E45-4F21-9668-9253E9E9D67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9174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A2EA07D-DB4B-7DC0-9FB3-03184E29DF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21B511-D7D3-2DE2-4BA5-3752E4BF63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1FC930-3861-2C51-ED26-CD82ED4DF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A8AC2-FE49-4392-8BAD-262126211992}" type="datetimeFigureOut">
              <a:rPr lang="en-IE" smtClean="0"/>
              <a:t>07/10/2026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64887C-DA1D-C16B-A870-86396653C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475853-6FA5-1D17-DC55-63DAC18EE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874CD-5E45-4F21-9668-9253E9E9D67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70185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3947EE-B4C7-FAF3-A599-B64366E1F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3D1F8-5BD7-163B-8B02-9EAA71DE6C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5DAAC7-1533-F516-9C88-C3FE9B9CF2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DA8AC2-FE49-4392-8BAD-262126211992}" type="datetimeFigureOut">
              <a:rPr lang="en-IE" smtClean="0"/>
              <a:t>07/10/2026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D2E92-1BD6-2B9C-7FEC-3E1008A14F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EB5612-9684-E32C-2E55-E7F2664FF1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F874CD-5E45-4F21-9668-9253E9E9D67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17197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2D809-1018-04E4-A0E9-AE5DD6DF36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 dirty="0"/>
              <a:t>Burrow beach 2026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9A6033-A67C-1702-F325-A26C575F13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83760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B44B7D44-EC98-6A59-0A86-FCDFF7F2CDF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3" name="AutoShape 4">
            <a:extLst>
              <a:ext uri="{FF2B5EF4-FFF2-40B4-BE49-F238E27FC236}">
                <a16:creationId xmlns:a16="http://schemas.microsoft.com/office/drawing/2014/main" id="{D08E9F5C-83AC-5EC8-7630-FC4CC34C7C7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4A6CBD-8215-091A-E25A-7726A45E57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771" y="0"/>
            <a:ext cx="9144000" cy="6858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095DDC75-0155-B686-57C8-643B2D09B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-903516"/>
            <a:ext cx="9753600" cy="4027715"/>
          </a:xfrm>
        </p:spPr>
        <p:txBody>
          <a:bodyPr/>
          <a:lstStyle/>
          <a:p>
            <a:r>
              <a:rPr lang="en-IE" b="1" dirty="0">
                <a:solidFill>
                  <a:schemeClr val="bg1"/>
                </a:solidFill>
              </a:rPr>
              <a:t>Burrow Beach early May 2026</a:t>
            </a:r>
          </a:p>
        </p:txBody>
      </p:sp>
    </p:spTree>
    <p:extLst>
      <p:ext uri="{BB962C8B-B14F-4D97-AF65-F5344CB8AC3E}">
        <p14:creationId xmlns:p14="http://schemas.microsoft.com/office/powerpoint/2010/main" val="3513133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andy beach with houses in the background&#10;&#10;Description automatically generated">
            <a:extLst>
              <a:ext uri="{FF2B5EF4-FFF2-40B4-BE49-F238E27FC236}">
                <a16:creationId xmlns:a16="http://schemas.microsoft.com/office/drawing/2014/main" id="{764831B3-88EC-7242-E8E5-55DEE9541A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85257" y="-6628339"/>
            <a:ext cx="20063347" cy="15047510"/>
          </a:xfrm>
          <a:prstGeom prst="rect">
            <a:avLst/>
          </a:prstGeom>
        </p:spPr>
      </p:pic>
      <p:sp>
        <p:nvSpPr>
          <p:cNvPr id="4" name="Title 5">
            <a:extLst>
              <a:ext uri="{FF2B5EF4-FFF2-40B4-BE49-F238E27FC236}">
                <a16:creationId xmlns:a16="http://schemas.microsoft.com/office/drawing/2014/main" id="{1FB116A9-34B0-70D2-3B78-8664DC355A89}"/>
              </a:ext>
            </a:extLst>
          </p:cNvPr>
          <p:cNvSpPr txBox="1">
            <a:spLocks/>
          </p:cNvSpPr>
          <p:nvPr/>
        </p:nvSpPr>
        <p:spPr>
          <a:xfrm>
            <a:off x="0" y="5553307"/>
            <a:ext cx="11353800" cy="130469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b="1" dirty="0"/>
              <a:t>Burrow Beach early May 2026</a:t>
            </a:r>
          </a:p>
        </p:txBody>
      </p:sp>
    </p:spTree>
    <p:extLst>
      <p:ext uri="{BB962C8B-B14F-4D97-AF65-F5344CB8AC3E}">
        <p14:creationId xmlns:p14="http://schemas.microsoft.com/office/powerpoint/2010/main" val="1579876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905CFC6-0779-16C2-68F5-78BA1C1416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72" y="-1682069"/>
            <a:ext cx="12246428" cy="918024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2AA2E92-CA5D-97FC-8155-8A146D533C62}"/>
              </a:ext>
            </a:extLst>
          </p:cNvPr>
          <p:cNvSpPr txBox="1"/>
          <p:nvPr/>
        </p:nvSpPr>
        <p:spPr>
          <a:xfrm>
            <a:off x="1404257" y="206828"/>
            <a:ext cx="99930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5400" b="1" dirty="0">
                <a:solidFill>
                  <a:schemeClr val="bg1"/>
                </a:solidFill>
              </a:rPr>
              <a:t>Burrow Beach late May 2026</a:t>
            </a:r>
          </a:p>
        </p:txBody>
      </p:sp>
    </p:spTree>
    <p:extLst>
      <p:ext uri="{BB962C8B-B14F-4D97-AF65-F5344CB8AC3E}">
        <p14:creationId xmlns:p14="http://schemas.microsoft.com/office/powerpoint/2010/main" val="4036613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andy beach with houses and trees&#10;&#10;Description automatically generated">
            <a:extLst>
              <a:ext uri="{FF2B5EF4-FFF2-40B4-BE49-F238E27FC236}">
                <a16:creationId xmlns:a16="http://schemas.microsoft.com/office/drawing/2014/main" id="{F4F8177A-ED15-C77D-DC54-6BE1595E8C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75114"/>
            <a:ext cx="12177486" cy="91331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010D41C-B44D-E4BB-3A73-DB73E1830E7B}"/>
              </a:ext>
            </a:extLst>
          </p:cNvPr>
          <p:cNvSpPr txBox="1"/>
          <p:nvPr/>
        </p:nvSpPr>
        <p:spPr>
          <a:xfrm>
            <a:off x="1567543" y="645470"/>
            <a:ext cx="937259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5600" b="1" dirty="0">
                <a:solidFill>
                  <a:schemeClr val="bg1"/>
                </a:solidFill>
              </a:rPr>
              <a:t>Burrow Beach late May 2026</a:t>
            </a:r>
          </a:p>
        </p:txBody>
      </p:sp>
    </p:spTree>
    <p:extLst>
      <p:ext uri="{BB962C8B-B14F-4D97-AF65-F5344CB8AC3E}">
        <p14:creationId xmlns:p14="http://schemas.microsoft.com/office/powerpoint/2010/main" val="240195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andy beach with houses and clouds&#10;&#10;Description automatically generated">
            <a:extLst>
              <a:ext uri="{FF2B5EF4-FFF2-40B4-BE49-F238E27FC236}">
                <a16:creationId xmlns:a16="http://schemas.microsoft.com/office/drawing/2014/main" id="{2A3399C0-0A75-2974-5E8F-1A743A0F6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572" y="-2340429"/>
            <a:ext cx="12264572" cy="919842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11262A-ABBF-97E3-A0D3-345287C69647}"/>
              </a:ext>
            </a:extLst>
          </p:cNvPr>
          <p:cNvSpPr txBox="1"/>
          <p:nvPr/>
        </p:nvSpPr>
        <p:spPr>
          <a:xfrm>
            <a:off x="849085" y="348343"/>
            <a:ext cx="1094014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5600" b="1" dirty="0">
                <a:solidFill>
                  <a:schemeClr val="bg1"/>
                </a:solidFill>
              </a:rPr>
              <a:t>Burrow Beach late May 2026</a:t>
            </a:r>
          </a:p>
        </p:txBody>
      </p:sp>
    </p:spTree>
    <p:extLst>
      <p:ext uri="{BB962C8B-B14F-4D97-AF65-F5344CB8AC3E}">
        <p14:creationId xmlns:p14="http://schemas.microsoft.com/office/powerpoint/2010/main" val="1026078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83590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28</Words>
  <Application>Microsoft Office PowerPoint</Application>
  <PresentationFormat>Widescreen</PresentationFormat>
  <Paragraphs>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Burrow beach 2026</vt:lpstr>
      <vt:lpstr>Burrow Beach early May 2026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David Healy</dc:creator>
  <cp:lastModifiedBy>David Healy</cp:lastModifiedBy>
  <cp:revision>1</cp:revision>
  <dcterms:created xsi:type="dcterms:W3CDTF">2026-10-07T11:06:56Z</dcterms:created>
  <dcterms:modified xsi:type="dcterms:W3CDTF">2026-10-07T11:51:59Z</dcterms:modified>
</cp:coreProperties>
</file>